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Utvärdering av Turistbyrå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36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dev.survio.com/survey/d/U3X3A9G1T0I9U5L9H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67100"/>
          <a:chOff x="2476500" y="2381250"/>
          <a:chExt cx="6286500" cy="3467100"/>
        </a:xfrm>
      </p:grpSpPr>
      <p:sp>
        <p:nvSpPr>
          <p:cNvPr id="3" name="TextBox 2"/>
          <p:cNvSpPr txBox="1"/>
          <p:nvPr/>
        </p:nvSpPr>
        <p:spPr>
          <a:xfrm>
            <a:off x="2476500" y="2381250"/>
            <a:ext cx="381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Utvärdering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av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Turistbyrå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19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Matris av enstaka svar,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840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Mycket nöjd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Nöjd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Jag vet inte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Missnöjd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Mycket missnöjd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Utbudet av turisttjänster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Kvalitén på informationen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Tillgång till internet och dess hastighet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Turistbyråns faciliteter och tillgänglighet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Personalen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127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 hur stor grad är du nöjd med följande tjänster?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Nej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Fann du all information du sökte?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Nej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Har du någonsin besökt vår turistbyrås hemsida?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Nej (vänligen specificera vad det var du inte hittade)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Fann du all information du sökte på vår hemsida?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Nej (vänligen ange varför)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Anser du att turistbyrån är viktig, till nytta och värd att besöka?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Stjärnbetyg,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Hur nöjd är du generellt sett med tjänster av vår turistbyrå?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Hur nöjd är du generellt sett med tjänster av vår turistbyrå?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Allmänt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Enkätens namn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Utvärdering av Turistbyrå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Upphovsman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fsadf sadfas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Enkäts språk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sv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Enkätens URL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92306"/>
            <a:ext cx="4762500" cy="292388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 dirty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</a:t>
            </a:r>
            <a:r>
              <a:rPr lang="en-US" sz="1300" u="none" spc="0" dirty="0" smtClean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://www.survio.com/survey/d/U3X3A9G1T0I9U5L9H</a:t>
            </a:r>
            <a:endParaRPr lang="en-US" sz="1300" u="none" spc="0" dirty="0">
              <a:solidFill>
                <a:srgbClr val="000000">
                  <a:alpha val="100000"/>
                </a:srgbClr>
              </a:solidFill>
              <a:latin typeface="Calibri"/>
              <a:hlinkClick r:id="rId7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Första svaret
Sista svaret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23/09 2016
23/09 2016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Varaktighet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 dagar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Besöksstatistik av enkäter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94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Besöksantal totalt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Antal färdiga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Oavslutade totalt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72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Visas endast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21.3%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Generellt avslutningsantal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Besökshistoria (23/09 2016 - 23/09 2016)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Besöksantal totalt (94)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Antal färdiga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581525"/>
          <a:chOff x="762000" y="952500"/>
          <a:chExt cx="8953500" cy="4581525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Totalt Antal Besök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Endast visat (76.6 %)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Ofullständigt (2.1 %)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Komplett (21.3 %)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Besökskällor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Direkt länk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Genomsnittlig Avslutningstid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(75 %)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2-5 min. (5 %)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5-10 min. (5 %)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10-30 min. (10 %)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2750" y="4324350"/>
            <a:ext cx="114300" cy="1047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62750" y="4476750"/>
            <a:ext cx="10477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Flervalsfrågor,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Medborgare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Turist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 besöker turistbyrån som: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183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Vänligen välj din åldersgrupp: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Flera gånger i månaden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 gång i månaden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 gång om året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Mindre ofta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Hur ofta använder du turistbyråns tjänster?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Flervalsfrågor, svar 20x, obesvarat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5146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För att hitta information om det lokala resandet och om regionen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För att hitta information om kulturella och sociala evenemang i regionen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För att använda tillgången till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För att använda kopiatorn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För att skaffa broschyrer och souvenirer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För att boka eller gå på en guidad tur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För att köpa förhandsbeställda biljetter (rese- / konsertbiljetter osv.)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Annan (vänligen specificera)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Av vilken anledning besökte du vår turistbyrå?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Av vilken anledning besökte du vår turistbyrå?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Macintosh PowerPoint</Application>
  <PresentationFormat>On-screen Show (16:9)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Theme60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Utvärdering av Turistbyrå</dc:subject>
  <dc:creator>fsadf sadfas</dc:creator>
  <cp:keywords/>
  <dc:description/>
  <cp:lastModifiedBy>Microsoft Office User</cp:lastModifiedBy>
  <cp:revision>1</cp:revision>
  <dcterms:created xsi:type="dcterms:W3CDTF">2018-01-30T13:45:32Z</dcterms:created>
  <dcterms:modified xsi:type="dcterms:W3CDTF">2018-01-30T13:46:22Z</dcterms:modified>
  <cp:category/>
</cp:coreProperties>
</file>