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Hodnotenie informačného strediska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35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S9D7F2Y4X9R9N1A8A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1047750" y="2381250"/>
            <a:ext cx="6667500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Hodnotenie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informačného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strediska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Matica výberu z možností,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78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Spokojný/á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Skôr spokojný/á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Neviem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Skôr nespokojný/á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Nespokojný/á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Ponuka turistických služieb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Kvalita informácií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Rýchlosť pripojenia k internetu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Zázemie informačného strediska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Personál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 akej miery ste bol/a spokojný/á s nasledujúcimi službami: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Výber z možností,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Áno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85.71%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Získal/a ste v informačnom stredisku požadované informácie?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Výber z možností,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Áno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71.43%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Navštívil/a ste niekedy webové stránky nášho informačného centra?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Výber z možností,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Áno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85.71%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 (prosím, uveďte co ste nenašiel/a)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Našiel/a ste na našich webových stránkach všetko, čo ste hľadal/a?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Výber z možností,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Áno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90.48%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Nie ( z akého dôvodu)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Hodnotíte informačné stredisko ako prínosné a dôležité?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30" name="TextBox 29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Hviezdičkové hodnotenie,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002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38.1%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19.05%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4.76%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1/5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4.76%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302895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9" name="TextBox 28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Ako ste celkovo spokojný/á so službami informačného strediska?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Základné údaje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Názov výskumu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Hodnotenie informačného strediska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Jazyk dotazníka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sk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Verejná adresa dotazníka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https://www.survio.com/survey/d/S9D7F2Y4X9R9N1A8A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Prvá odpoveď
Posledná odpoveď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28. 02. 2014
27. 03. 2014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Doba trvania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 dní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Štatistika respondentov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264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Počet návštev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Počet dokončených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Počet nedokončených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Iba zobrazené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8%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Celková úspešnosť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História návštev (28. 02. 2014 - 27. 03. 2014)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Počet návštev (264)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Počet dokončených (21)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Celkom návštev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Iba zobrazené (81.8 %)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Nedokončené (10.2 %)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Dokončené (8 %)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Zdroje návštev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E-mailová pozvánka (4.8 %)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Priamy odkaz (95.2 %)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0" y="4019550"/>
            <a:ext cx="123825" cy="1047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Doba vyplňovania dotazníka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(95.2 %)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(4.8 %)</a:t>
            </a:r>
            <a:r>
              <a:t/>
            </a:r>
            <a:br/>
            <a:endParaRPr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Výber z možností, viac možných,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Občan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66.67%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Turista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47.62%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Využívam informačné stredisko ako: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Výber z možností,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23.81%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19.05%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19.05%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Do akej vekovej kategórie patríte?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Výber z možností,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Viackrát mesačne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19.05%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Raz mesačne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38.1%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Raz ročne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14.29%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Menej často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Ako často využívate služby informačného strediska?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Výber z možností, viac možných, zodpovedané 21x, nezodpovedané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384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Odpoveď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Odpovede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Podiel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Informácie na cestovanie po regióne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28.57%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Informácie o kultúrnom dianí v regióne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23.81%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Prístup k internetu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38.1%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Možnosť kopírovania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42.86%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Získanie informačných materiálov a upomienkových predmetov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Ponuka prehliadky mesta s výkladom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Zakúpenie vstupeniek v predpredaji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Iný (prosím uveďte)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9.52%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 akého dôvodu ste navštívil/a naše informačné centrum?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Z akého dôvodu ste navštívil/a naše informačné centrum?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Macintosh PowerPoint</Application>
  <PresentationFormat>On-screen Show (16:9)</PresentationFormat>
  <Paragraphs>216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Calibri</vt:lpstr>
      <vt:lpstr>Theme18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Hodnotenie informačného strediska</dc:subject>
  <dc:creator>Richard Žižka </dc:creator>
  <cp:keywords/>
  <dc:description/>
  <cp:lastModifiedBy>Microsoft Office User</cp:lastModifiedBy>
  <cp:revision>1</cp:revision>
  <dcterms:created xsi:type="dcterms:W3CDTF">2018-01-30T13:41:59Z</dcterms:created>
  <dcterms:modified xsi:type="dcterms:W3CDTF">2018-01-30T13:42:41Z</dcterms:modified>
  <cp:category/>
</cp:coreProperties>
</file>