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29"/>
    <p:restoredTop sz="94680"/>
  </p:normalViewPr>
  <p:slideViewPr>
    <p:cSldViewPr>
      <p:cViewPr>
        <p:scale>
          <a:sx n="100" d="100"/>
          <a:sy n="100" d="100"/>
        </p:scale>
        <p:origin x="2984" y="1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71500"/>
          </a:xfrm>
          <a:prstGeom prst="rect">
            <a:avLst/>
          </a:prstGeom>
          <a:solidFill>
            <a:srgbClr val="0D3944">
              <a:alpha val="100000"/>
            </a:srgbClr>
          </a:solidFill>
        </p:spPr>
        <p:txBody>
          <a:bodyPr lIns="91440" tIns="45720" rIns="91440" bIns="45720" rtlCol="0" anchor="ctr">
            <a:spAutoFit/>
          </a:bodyPr>
          <a:lstStyle/>
          <a:p>
            <a:pPr marL="0" marR="238125" lvl="0" indent="0" algn="r" fontAlgn="ctr">
              <a:lnSpc>
                <a:spcPct val="100000"/>
              </a:lnSpc>
            </a:pPr>
            <a:r>
              <a:rPr lang="en-US" sz="1600" b="1" u="none" spc="0">
                <a:solidFill>
                  <a:srgbClr val="FFFFFF">
                    <a:alpha val="100000"/>
                  </a:srgbClr>
                </a:solidFill>
                <a:latin typeface="Calibri"/>
              </a:rPr>
              <a:t>Оценка справочного бюро/ информационного центра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2063357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indent="-324900" algn="ctr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hyperlink" Target="https://www.survio.com/survey/d/O5A9L4Y9P1I7B7M8O" TargetMode="External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476500" y="2381250"/>
          <a:ext cx="6286500" cy="3457575"/>
          <a:chOff x="2476500" y="2381250"/>
          <a:chExt cx="6286500" cy="3457575"/>
        </a:xfrm>
      </p:grpSpPr>
      <p:sp>
        <p:nvSpPr>
          <p:cNvPr id="3" name="TextBox 2"/>
          <p:cNvSpPr txBox="1"/>
          <p:nvPr/>
        </p:nvSpPr>
        <p:spPr>
          <a:xfrm>
            <a:off x="129394" y="2381250"/>
            <a:ext cx="8504212" cy="4770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25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Оценка</a:t>
            </a:r>
            <a:r>
              <a:rPr lang="en-US" sz="25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25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справочного</a:t>
            </a:r>
            <a:r>
              <a:rPr lang="en-US" sz="25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25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бюро</a:t>
            </a:r>
            <a:r>
              <a:rPr lang="en-US" sz="25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/ </a:t>
            </a:r>
            <a:r>
              <a:rPr lang="en-US" sz="25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информационного</a:t>
            </a:r>
            <a:r>
              <a:rPr lang="en-US" sz="25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25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центра</a:t>
            </a:r>
            <a:endParaRPr lang="en-US" sz="2500" u="none" spc="0" dirty="0">
              <a:solidFill>
                <a:srgbClr val="000000">
                  <a:alpha val="100000"/>
                </a:srgbClr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3048000"/>
            <a:ext cx="1905000" cy="4095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657725"/>
          <a:chOff x="190500" y="714375"/>
          <a:chExt cx="8953500" cy="4657725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Матрица выбора одного варианта, Отвечено 20x, не отвечено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836420"/>
        </p:xfrm>
        <a:graphic>
          <a:graphicData uri="http://schemas.openxmlformats.org/drawingml/2006/table">
            <a:tbl>
              <a:tblPr firstRow="1" bandRow="1"/>
              <a:tblGrid>
                <a:gridCol w="1905000"/>
                <a:gridCol w="1333500"/>
                <a:gridCol w="1333500"/>
                <a:gridCol w="1333500"/>
                <a:gridCol w="1333500"/>
                <a:gridCol w="1333500"/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Доволен/льна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Скорее доволен/льна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Не знаю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Скорее недоволен/льна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Недоволен/льна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Предложение услуг туристам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Качество информации 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Скорость подключения к Интернету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Материально-техническая база справочного бюро/ информационного центра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Персонал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265170"/>
            <a:ext cx="8572500" cy="1628775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В какой степени Вы были довольны следующими услугами: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Одиночный выбор, Отвечено 20x, не отвечено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Вариант ответа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Ответы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Доля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Да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Нет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Получили Вы требуемую информацию?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Одиночный выбор, Отвечено 20x, не отвечено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Вариант ответа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Ответы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Доля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Да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Нет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0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Посетили Вы иногда веб-сайт нашего справочного бюро/ информационного центра?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Одиночный выбор, Отвечено 20x, не отвечено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Вариант ответа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Ответы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Доля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Да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Нет (уточните, пожалуйста):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Нашли Вы на нашем веб-сайте все, что Вы искали?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Одиночный выбор, Отвечено 20x, не отвечено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Вариант ответа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Ответы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Доля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Да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Нет (по какой причине):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0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Считаете наше справочное бюро/ наш информационный центр знаменательным и полезным?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657725"/>
          <a:chOff x="190500" y="714375"/>
          <a:chExt cx="8953500" cy="4657725"/>
        </a:xfrm>
      </p:grpSpPr>
      <p:sp>
        <p:nvSpPr>
          <p:cNvPr id="30" name="TextBox 29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Звездный рейтинг, Отвечено 20x, не отвечено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6002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Вариант ответа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Ответы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Доля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5/5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4/5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3/5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2/5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1/5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1771650"/>
            <a:ext cx="123825" cy="1238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1771650"/>
            <a:ext cx="123825" cy="1238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1771650"/>
            <a:ext cx="123825" cy="123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1771650"/>
            <a:ext cx="123825" cy="1238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1771650"/>
            <a:ext cx="123825" cy="1238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038350"/>
            <a:ext cx="123825" cy="1238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038350"/>
            <a:ext cx="123825" cy="1238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038350"/>
            <a:ext cx="123825" cy="1238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038350"/>
            <a:ext cx="123825" cy="1238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2038350"/>
            <a:ext cx="123825" cy="1238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305050"/>
            <a:ext cx="123825" cy="1238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305050"/>
            <a:ext cx="123825" cy="1238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305050"/>
            <a:ext cx="123825" cy="1238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2305050"/>
            <a:ext cx="123825" cy="1238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2305050"/>
            <a:ext cx="123825" cy="1238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571750"/>
            <a:ext cx="123825" cy="12382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571750"/>
            <a:ext cx="123825" cy="12382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2571750"/>
            <a:ext cx="123825" cy="12382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2571750"/>
            <a:ext cx="123825" cy="12382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2571750"/>
            <a:ext cx="123825" cy="12382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838450"/>
            <a:ext cx="123825" cy="12382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675" y="2838450"/>
            <a:ext cx="123825" cy="12382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2838450"/>
            <a:ext cx="123825" cy="12382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2838450"/>
            <a:ext cx="123825" cy="12382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2838450"/>
            <a:ext cx="123825" cy="1238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50" y="3028950"/>
            <a:ext cx="8572500" cy="1628775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29" name="TextBox 28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0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Насколько Вы были, в общем, довольны услугами справочного бюро/ информационного центра?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38125" y="666750"/>
          <a:ext cx="8858250" cy="4572000"/>
          <a:chOff x="238125" y="666750"/>
          <a:chExt cx="8858250" cy="4572000"/>
        </a:xfrm>
      </p:grpSpPr>
      <p:sp>
        <p:nvSpPr>
          <p:cNvPr id="26" name="TextBox 25"/>
          <p:cNvSpPr txBox="1"/>
          <p:nvPr/>
        </p:nvSpPr>
        <p:spPr>
          <a:xfrm>
            <a:off x="238125" y="66675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20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Основные данные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" y="1333500"/>
            <a:ext cx="381000" cy="381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1333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Название опроса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95750" y="1333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Оценка справочного бюро/ информационного центра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85750" y="1809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375" y="1905000"/>
            <a:ext cx="381000" cy="381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905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Aвтор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95750" y="1905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Richard Žižka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85750" y="23812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375" y="2476500"/>
            <a:ext cx="381000" cy="381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62000" y="2476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Язык анкеты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95750" y="2476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ru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34375" y="2590800"/>
            <a:ext cx="190500" cy="15240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285750" y="2952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3375" y="3048000"/>
            <a:ext cx="381000" cy="381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62000" y="3048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Публичный URL-адрес опроса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95750" y="3048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  <a:hlinkClick r:id="rId7"/>
              </a:rPr>
              <a:t>https://www.survio.com/survey/d/O5A9L4Y9P1I7B7M8O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85750" y="35242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3375" y="3619500"/>
            <a:ext cx="381000" cy="381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62000" y="3619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Первый ответ
Последний ответ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95750" y="3619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28. 02. 2014
03. 03. 2014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285750" y="4095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3375" y="4191000"/>
            <a:ext cx="381000" cy="3810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62000" y="4191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Длительность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095750" y="4191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4 дней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666750"/>
          <a:ext cx="8810625" cy="4572000"/>
          <a:chOff x="190500" y="666750"/>
          <a:chExt cx="8810625" cy="4572000"/>
        </a:xfrm>
      </p:grpSpPr>
      <p:sp>
        <p:nvSpPr>
          <p:cNvPr id="18" name="TextBox 17"/>
          <p:cNvSpPr txBox="1"/>
          <p:nvPr/>
        </p:nvSpPr>
        <p:spPr>
          <a:xfrm>
            <a:off x="285750" y="666750"/>
            <a:ext cx="3333750" cy="3810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20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Общая статистика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055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47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387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Всего посещений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62175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20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95500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Готовые ответы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6712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Незаконченные ответы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05425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27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38750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Отображение только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7705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49A33F">
                    <a:alpha val="100000"/>
                  </a:srgbClr>
                </a:solidFill>
                <a:latin typeface="Calibri"/>
              </a:rPr>
              <a:t>42.6%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1037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49A33F">
                    <a:alpha val="100000"/>
                  </a:srgbClr>
                </a:solidFill>
                <a:latin typeface="Calibri"/>
              </a:rPr>
              <a:t>Общая ставка завершения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" y="2571750"/>
            <a:ext cx="4286250" cy="2857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История посещений (28. 02. 2014 - 03. 03. 2014)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5" y="2857500"/>
            <a:ext cx="8572500" cy="16573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429125"/>
            <a:ext cx="123825" cy="10477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76250" y="4381500"/>
            <a:ext cx="1905000" cy="190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Всего посещений (47)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500" y="4429125"/>
            <a:ext cx="123825" cy="10477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809750" y="4381500"/>
            <a:ext cx="1905000" cy="190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Готовые ответы (20)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762000" y="952500"/>
          <a:ext cx="8953500" cy="4362450"/>
          <a:chOff x="762000" y="952500"/>
          <a:chExt cx="8953500" cy="436245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524000"/>
            <a:ext cx="2143125" cy="21431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200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Все посещения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8587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Лишь показывая (57.4 %)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Неполные (0 %)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Завершенные (42.6 %)</a:t>
            </a:r>
            <a:r>
              <a:t/>
            </a:r>
            <a:br/>
            <a:endParaRPr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250" y="3867150"/>
            <a:ext cx="123825" cy="104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8250" y="4019550"/>
            <a:ext cx="123825" cy="104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8250" y="4171950"/>
            <a:ext cx="114300" cy="1047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86150" y="1524000"/>
            <a:ext cx="2143125" cy="21431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8615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Источники посещений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4812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Прямая ссылка (100 %)</a:t>
            </a:r>
            <a:r>
              <a:t/>
            </a:r>
            <a:br/>
            <a:endParaRPr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0" y="3867150"/>
            <a:ext cx="123825" cy="1047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10300" y="1524000"/>
            <a:ext cx="2143125" cy="21431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21030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Среднее время заполнения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1037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&lt;1 мин. (90 %)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1-2 мин. (5 %)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&gt;60 мин. (5 %)</a:t>
            </a:r>
            <a:r>
              <a:t/>
            </a:r>
            <a:br/>
            <a:endParaRPr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750" y="3867150"/>
            <a:ext cx="123825" cy="1047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2750" y="4019550"/>
            <a:ext cx="123825" cy="10477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62750" y="4171950"/>
            <a:ext cx="114300" cy="1047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Множественный выбор, Отвечено 20x, не отвечено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Вариант ответа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Ответы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Доля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Гражданина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Туриста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Я пользуюсь справочным бюро/ информационным центром в роли: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5181600"/>
          <a:chOff x="190500" y="714375"/>
          <a:chExt cx="8953500" cy="51816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Одиночный выбор, Отвечено 20x, не отвечено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8669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Вариант ответа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Ответы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Доля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0-20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21-30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31-40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41-50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51-60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61+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295650"/>
            <a:ext cx="8572500" cy="1724372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В какую возрастную группу Вы входите?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133850"/>
          <a:chOff x="190500" y="714375"/>
          <a:chExt cx="8953500" cy="413385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Одиночный выбор, Отвечено 20x, не отвечено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3335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Вариант ответа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Ответы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Доля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Несколько раз в месяц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Один раз в месяц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Один раз в год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Менее часто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762250"/>
            <a:ext cx="8572500" cy="137160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Как часто Вы пользуетесь услугами справочного бюро/ информационного центра?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1762125"/>
          <a:chOff x="190500" y="714375"/>
          <a:chExt cx="8953500" cy="1762125"/>
        </a:xfrm>
      </p:grpSpPr>
      <p:sp>
        <p:nvSpPr>
          <p:cNvPr id="4" name="TextBox 3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Множественный выбор, Отвечено 20x, не отвечено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25146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Вариант ответа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Ответы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Доля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Информация о возможностях путешествий по всему региону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Информация о культурных событиях в регионе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Доступ к Интернету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Возможность копирования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Получение информационных материалов и сувениров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Предложение экскурсии по городу с комментариями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Покупка билетов в предварительной продаже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Другое (уточните, пожалуйста):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0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По какой причине Вы посетили наше справочное бюро/ наш информационный центр? 1/2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829050"/>
          <a:chOff x="190500" y="714375"/>
          <a:chExt cx="8953500" cy="382905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1428750"/>
            <a:ext cx="8572500" cy="240030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2" name="TextBox 1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0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По какой причине Вы посетили наше справочное бюро/ наш информационный центр? 2/2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588</Words>
  <Application>Microsoft Macintosh PowerPoint</Application>
  <PresentationFormat>On-screen Show (16:9)</PresentationFormat>
  <Paragraphs>216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Calibri</vt:lpstr>
      <vt:lpstr>Theme71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>Оценка справочного бюро/ информационного центра</dc:subject>
  <dc:creator>Richard Žižka </dc:creator>
  <cp:keywords/>
  <dc:description/>
  <cp:lastModifiedBy>Microsoft Office User</cp:lastModifiedBy>
  <cp:revision>1</cp:revision>
  <dcterms:created xsi:type="dcterms:W3CDTF">2018-01-30T13:38:31Z</dcterms:created>
  <dcterms:modified xsi:type="dcterms:W3CDTF">2018-01-30T13:39:20Z</dcterms:modified>
  <cp:category/>
</cp:coreProperties>
</file>