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3"/>
  </p:normalViewPr>
  <p:slideViewPr>
    <p:cSldViewPr>
      <p:cViewPr varScale="1">
        <p:scale>
          <a:sx n="150" d="100"/>
          <a:sy n="150" d="100"/>
        </p:scale>
        <p:origin x="3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Sondaj pentru vizitatorii unui centru pentru turiști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80835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hyperlink" Target="https://www.survio.com/survey/d/W4K2T7B2L9M5F6F4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2381250"/>
          <a:ext cx="8382000" cy="3552825"/>
          <a:chOff x="762000" y="2381250"/>
          <a:chExt cx="8382000" cy="3552825"/>
        </a:xfrm>
      </p:grpSpPr>
      <p:sp>
        <p:nvSpPr>
          <p:cNvPr id="3" name="TextBox 2"/>
          <p:cNvSpPr txBox="1"/>
          <p:nvPr/>
        </p:nvSpPr>
        <p:spPr>
          <a:xfrm>
            <a:off x="762000" y="2381250"/>
            <a:ext cx="762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Sondaj pentru vizitatorii unui centru pentru turiști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5048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Matrice de răspunsuri unice,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84020"/>
        </p:xfrm>
        <a:graphic>
          <a:graphicData uri="http://schemas.openxmlformats.org/drawingml/2006/table">
            <a:tbl>
              <a:tblPr firstRow="1" bandRow="1"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Foarte mulțumit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Mulțumit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Indiferent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Nemulțumit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Foarte nemulțumit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Tipul de servicii oferite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Calitatea serviciilor oferite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Viteza/ disponibilitatea conexiunii la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Accesul, confortul și ospitalitatea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Calitatea serviciilor oferite de personal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03215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Cât de mulțumit ați fost de următoarele servicii?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Răspuns unic,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Variante răspuns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Răspunsuri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Procent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57.14%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42.86%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Ați găsit ce căutați la centrul de informații?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Răspuns unic,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Variante răspuns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Răspunsuri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Procent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57.14%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42.86%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Ați vizitat vreodată site-ul web al centrului de informații?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Răspuns unic,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Variante răspuns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Răspunsuri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Procent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57.14%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Nu (vă rugăm să specificați ce căutați)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42.86%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Ați găsit tot ce căutați pe site-ul web?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Răspuns unic,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Variante răspuns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Răspunsuri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Procent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85.71%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Nu (vă rugăm să ne spuneți pe scurt de ce nu)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Ați spune că centrul de informații a fost util pentru vizita dvs.?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Evaluare cu Stele,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Variante răspuns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Răspunsuri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Procent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Cum ați evalua per global nivelul și calitatea serviciilor oferite de centrul de informații?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Cum ați evalua per global nivelul și calitatea serviciilor oferite de centrul de informații? 2/2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7334250" cy="2143125"/>
          <a:chOff x="190500" y="714375"/>
          <a:chExt cx="7334250" cy="2143125"/>
        </a:xfrm>
      </p:grpSpPr>
      <p:sp>
        <p:nvSpPr>
          <p:cNvPr id="3" name="TextBox 2"/>
          <p:cNvSpPr txBox="1"/>
          <p:nvPr/>
        </p:nvSpPr>
        <p:spPr>
          <a:xfrm>
            <a:off x="190500" y="1190625"/>
            <a:ext cx="381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Răspuns text, răspunsuri 7x, fără răspuns 0x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" y="714375"/>
            <a:ext cx="7143750" cy="762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Aveți sugestii despre cum vă putem îmbunătăți următoarea vizită la noi?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619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General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Nume chestionar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Sondaj pentru vizitatorii unui centru pentru turiști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Limbă chestionar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ro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URL chestionar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https://www.survio.com/survey/d/W4K2T7B2L9M5F6F4T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Primul răspuns
Ultimul răspuns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2020-06-10
2020-06-10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Durată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 zile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619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Vizite chestionar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vizite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finalizat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nefinalizat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Doar afișat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100%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Per total rata de completare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Vedeți istoricul (2020-06-10 - 2020-06-10)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vizite (7)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0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00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finalizat (7)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vizitatori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Doar afișat (0 %)</a:t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Nefinalizat (0 %)</a:t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Finalizat (100 %)</a:t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Vedeți sursa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Sursă necunoscută (100 %)</a:t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Durata medie de completare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(85.7 %)</a:t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min. (14.3 %)</a:t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Răspunsuri multiple,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Variante răspuns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Răspunsuri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Procent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Ca și localnic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Ca și turist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71.43%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În ce calitate ați folosit serviciile centrului pentru turiști?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Răspuns unic,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8214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Variante răspuns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Răspunsuri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Procent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 ani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 ani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42.86%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 ani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 ani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 ani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 ani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Vârsta dvs.: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Răspuns unic,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4112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Variante răspuns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Răspunsuri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Procent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Mai des de o dată pe lună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Lunar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42.86%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Anual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Mai rar de atât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Cât de des folosiți servicile centrului de informare pentru turiști?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Răspunsuri multiple, răspunsuri 7x, fără răspuns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84120"/>
        </p:xfrm>
        <a:graphic>
          <a:graphicData uri="http://schemas.openxmlformats.org/drawingml/2006/table">
            <a:tbl>
              <a:tblPr firstRow="1" bandRow="1"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Variante răspuns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Răspunsuri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Procent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Pentru a găsi informații despre călătorii locale și despre regiune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Pentru a găsi informații despre evenimente culturale în regiune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Pentru a accesa internetul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57.14%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Pentru a folosi copiatorul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Pentru a găsi broșuri și suveniruri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57.14%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Pentru a găsi un tur cu ghid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Pentru a cumpăra bilete la evenimente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Altele (vă rugăm specificați)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42.86%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De ce ați vizitat centrul de informare?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De ce ați vizitat centrul de informare?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693</Words>
  <Application>Microsoft Macintosh PowerPoint</Application>
  <PresentationFormat>On-screen Show (16:9)</PresentationFormat>
  <Paragraphs>230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Calibri</vt:lpstr>
      <vt:lpstr>Theme35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Sondaj pentru vizitatorii unui centru pentru turiști</dc:subject>
  <dc:creator>Richard Žižka</dc:creator>
  <cp:keywords/>
  <dc:description/>
  <cp:lastModifiedBy>Richard Žižka</cp:lastModifiedBy>
  <cp:revision>1</cp:revision>
  <dcterms:created xsi:type="dcterms:W3CDTF">2020-06-10T20:00:08Z</dcterms:created>
  <dcterms:modified xsi:type="dcterms:W3CDTF">2020-06-10T20:04:28Z</dcterms:modified>
  <cp:category/>
</cp:coreProperties>
</file>