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9"/>
    <p:restoredTop sz="94680"/>
  </p:normalViewPr>
  <p:slideViewPr>
    <p:cSldViewPr>
      <p:cViewPr>
        <p:scale>
          <a:sx n="100" d="100"/>
          <a:sy n="100" d="100"/>
        </p:scale>
        <p:origin x="2984" y="1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rgbClr val="0D3944">
              <a:alpha val="100000"/>
            </a:srgbClr>
          </a:solidFill>
        </p:spPr>
        <p:txBody>
          <a:bodyPr lIns="91440" tIns="45720" rIns="91440" bIns="45720" rtlCol="0" anchor="ctr">
            <a:spAutoFit/>
          </a:bodyPr>
          <a:lstStyle/>
          <a:p>
            <a:pPr marL="0" marR="238125" lvl="0" indent="0" algn="r" fontAlgn="ctr">
              <a:lnSpc>
                <a:spcPct val="100000"/>
              </a:lnSpc>
            </a:pPr>
            <a:r>
              <a:rPr lang="en-US" sz="1600" b="1" u="none" spc="0">
                <a:solidFill>
                  <a:srgbClr val="FFFFFF">
                    <a:alpha val="100000"/>
                  </a:srgbClr>
                </a:solidFill>
                <a:latin typeface="Calibri"/>
              </a:rPr>
              <a:t>Centro de informações turísticas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2063357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indent="-324900" algn="ctr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hyperlink" Target="https://www.survio.com/survey/d/E6T9R6P5O8Z4O9V3A" TargetMode="External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476500" y="2381250"/>
          <a:ext cx="6286500" cy="3457575"/>
          <a:chOff x="2476500" y="2381250"/>
          <a:chExt cx="6286500" cy="3457575"/>
        </a:xfrm>
      </p:grpSpPr>
      <p:sp>
        <p:nvSpPr>
          <p:cNvPr id="3" name="TextBox 2"/>
          <p:cNvSpPr txBox="1"/>
          <p:nvPr/>
        </p:nvSpPr>
        <p:spPr>
          <a:xfrm>
            <a:off x="1281522" y="2381250"/>
            <a:ext cx="6199956" cy="4770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25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Centro de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informações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turísticas</a:t>
            </a:r>
            <a:endParaRPr lang="en-US" sz="2500" u="none" spc="0" dirty="0">
              <a:solidFill>
                <a:srgbClr val="000000">
                  <a:alpha val="100000"/>
                </a:srgbClr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048000"/>
            <a:ext cx="1905000" cy="4095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657725"/>
          <a:chOff x="190500" y="714375"/>
          <a:chExt cx="8953500" cy="4657725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Matriz de seleção simples, respostas 20x, Não respondido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684020"/>
        </p:xfrm>
        <a:graphic>
          <a:graphicData uri="http://schemas.openxmlformats.org/drawingml/2006/table">
            <a:tbl>
              <a:tblPr firstRow="1" bandRow="1"/>
              <a:tblGrid>
                <a:gridCol w="1905000"/>
                <a:gridCol w="1333500"/>
                <a:gridCol w="1333500"/>
                <a:gridCol w="1333500"/>
                <a:gridCol w="1333500"/>
                <a:gridCol w="1333500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Muito satisfeito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Satisfeito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Indiferente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Insatisfeito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Muito insatisfeito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Os serviços oferecidos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 qualidade dos serviços prestados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 velocidade de conexão à Internet 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 acesso, conforto e hospitalidade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 qualidade do serviço prestado pela equipa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112770"/>
            <a:ext cx="8572500" cy="1628775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Quão satisfeito você estava com os seguintes serviços?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Seleção simples, respostas 20x, Não respondido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Sim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Não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Será que o centro de informação tem o que você precisava?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Seleção simples, respostas 20x, Não respondido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Sim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Não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Você já visitou o site do centro de informações?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Seleção simples, respostas 20x, Não respondido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Sim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Não (por favor, diga-nos o que procurava)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Encontrou tudo o que procurava no nosso site?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Seleção simples, respostas 20x, Não respondido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Sim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Não (por favor, indique-nos os motivos)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Você diria que o centro de informação foi útil ou importante para a sua visita?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295775"/>
          <a:chOff x="190500" y="714375"/>
          <a:chExt cx="8953500" cy="4295775"/>
        </a:xfrm>
      </p:grpSpPr>
      <p:sp>
        <p:nvSpPr>
          <p:cNvPr id="104" name="TextBox 103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Classificação de estrelas, respostas 20x, Não respondido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29337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1771650"/>
            <a:ext cx="123825" cy="1238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1771650"/>
            <a:ext cx="123825" cy="123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771650"/>
            <a:ext cx="123825" cy="123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1771650"/>
            <a:ext cx="123825" cy="123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1771650"/>
            <a:ext cx="123825" cy="1238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1771650"/>
            <a:ext cx="123825" cy="1238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771650"/>
            <a:ext cx="123825" cy="123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1771650"/>
            <a:ext cx="123825" cy="1238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1771650"/>
            <a:ext cx="123825" cy="1238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275" y="1771650"/>
            <a:ext cx="123825" cy="1238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038350"/>
            <a:ext cx="123825" cy="1238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038350"/>
            <a:ext cx="123825" cy="1238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038350"/>
            <a:ext cx="123825" cy="1238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038350"/>
            <a:ext cx="123825" cy="1238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038350"/>
            <a:ext cx="123825" cy="1238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038350"/>
            <a:ext cx="123825" cy="1238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038350"/>
            <a:ext cx="123825" cy="1238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2038350"/>
            <a:ext cx="123825" cy="1238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2038350"/>
            <a:ext cx="123825" cy="12382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038350"/>
            <a:ext cx="123825" cy="1238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305050"/>
            <a:ext cx="123825" cy="1238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305050"/>
            <a:ext cx="123825" cy="1238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305050"/>
            <a:ext cx="123825" cy="1238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305050"/>
            <a:ext cx="123825" cy="1238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305050"/>
            <a:ext cx="123825" cy="1238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305050"/>
            <a:ext cx="123825" cy="12382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305050"/>
            <a:ext cx="123825" cy="12382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2305050"/>
            <a:ext cx="123825" cy="12382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305050"/>
            <a:ext cx="123825" cy="12382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305050"/>
            <a:ext cx="123825" cy="12382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571750"/>
            <a:ext cx="123825" cy="12382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571750"/>
            <a:ext cx="123825" cy="12382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571750"/>
            <a:ext cx="123825" cy="12382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571750"/>
            <a:ext cx="123825" cy="12382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571750"/>
            <a:ext cx="123825" cy="12382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571750"/>
            <a:ext cx="123825" cy="12382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571750"/>
            <a:ext cx="123825" cy="12382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2571750"/>
            <a:ext cx="123825" cy="12382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571750"/>
            <a:ext cx="123825" cy="12382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571750"/>
            <a:ext cx="123825" cy="12382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838450"/>
            <a:ext cx="123825" cy="12382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838450"/>
            <a:ext cx="123825" cy="12382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838450"/>
            <a:ext cx="123825" cy="12382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838450"/>
            <a:ext cx="123825" cy="12382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838450"/>
            <a:ext cx="123825" cy="12382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838450"/>
            <a:ext cx="123825" cy="12382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838450"/>
            <a:ext cx="123825" cy="123825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2838450"/>
            <a:ext cx="123825" cy="123825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838450"/>
            <a:ext cx="123825" cy="123825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838450"/>
            <a:ext cx="123825" cy="123825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105150"/>
            <a:ext cx="123825" cy="123825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105150"/>
            <a:ext cx="123825" cy="123825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105150"/>
            <a:ext cx="123825" cy="123825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3105150"/>
            <a:ext cx="123825" cy="123825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3105150"/>
            <a:ext cx="123825" cy="123825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105150"/>
            <a:ext cx="123825" cy="123825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105150"/>
            <a:ext cx="123825" cy="12382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105150"/>
            <a:ext cx="123825" cy="12382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105150"/>
            <a:ext cx="123825" cy="12382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105150"/>
            <a:ext cx="123825" cy="12382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371850"/>
            <a:ext cx="123825" cy="123825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371850"/>
            <a:ext cx="123825" cy="123825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371850"/>
            <a:ext cx="123825" cy="12382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3371850"/>
            <a:ext cx="123825" cy="12382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371850"/>
            <a:ext cx="123825" cy="123825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371850"/>
            <a:ext cx="123825" cy="123825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371850"/>
            <a:ext cx="123825" cy="123825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371850"/>
            <a:ext cx="123825" cy="123825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371850"/>
            <a:ext cx="123825" cy="123825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371850"/>
            <a:ext cx="123825" cy="123825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638550"/>
            <a:ext cx="123825" cy="123825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638550"/>
            <a:ext cx="123825" cy="123825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638550"/>
            <a:ext cx="123825" cy="123825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3638550"/>
            <a:ext cx="123825" cy="123825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638550"/>
            <a:ext cx="123825" cy="123825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638550"/>
            <a:ext cx="123825" cy="123825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638550"/>
            <a:ext cx="123825" cy="123825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638550"/>
            <a:ext cx="123825" cy="123825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638550"/>
            <a:ext cx="123825" cy="123825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638550"/>
            <a:ext cx="123825" cy="123825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905250"/>
            <a:ext cx="123825" cy="123825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905250"/>
            <a:ext cx="123825" cy="123825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3905250"/>
            <a:ext cx="123825" cy="123825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3905250"/>
            <a:ext cx="123825" cy="123825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905250"/>
            <a:ext cx="123825" cy="123825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905250"/>
            <a:ext cx="123825" cy="123825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905250"/>
            <a:ext cx="123825" cy="123825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905250"/>
            <a:ext cx="123825" cy="123825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905250"/>
            <a:ext cx="123825" cy="123825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905250"/>
            <a:ext cx="123825" cy="123825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4171950"/>
            <a:ext cx="123825" cy="123825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75" y="4171950"/>
            <a:ext cx="123825" cy="123825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4171950"/>
            <a:ext cx="123825" cy="123825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4171950"/>
            <a:ext cx="123825" cy="123825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4171950"/>
            <a:ext cx="123825" cy="123825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4171950"/>
            <a:ext cx="123825" cy="123825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4171950"/>
            <a:ext cx="123825" cy="123825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4171950"/>
            <a:ext cx="123825" cy="123825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4171950"/>
            <a:ext cx="123825" cy="123825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4171950"/>
            <a:ext cx="123825" cy="123825"/>
          </a:xfrm>
          <a:prstGeom prst="rect">
            <a:avLst/>
          </a:prstGeom>
        </p:spPr>
      </p:pic>
      <p:sp>
        <p:nvSpPr>
          <p:cNvPr id="103" name="TextBox 102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Como você classificaria o nível global e a qualidade dos serviços prestados pelo centro de informação? 1/2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343400"/>
          <a:chOff x="190500" y="714375"/>
          <a:chExt cx="8953500" cy="434340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28750"/>
            <a:ext cx="8572500" cy="29146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" name="TextBox 1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Como você classificaria o nível global e a qualidade dos serviços prestados pelo centro de informação? 2/2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38125" y="666750"/>
          <a:ext cx="8858250" cy="4572000"/>
          <a:chOff x="238125" y="666750"/>
          <a:chExt cx="8858250" cy="4572000"/>
        </a:xfrm>
      </p:grpSpPr>
      <p:sp>
        <p:nvSpPr>
          <p:cNvPr id="26" name="TextBox 25"/>
          <p:cNvSpPr txBox="1"/>
          <p:nvPr/>
        </p:nvSpPr>
        <p:spPr>
          <a:xfrm>
            <a:off x="238125" y="66675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General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" y="1333500"/>
            <a:ext cx="381000" cy="38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1333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Nome de inquérito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5750" y="1333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Centro de informações turísticas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5750" y="1809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5" y="1905000"/>
            <a:ext cx="381000" cy="38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905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Autor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95750" y="1905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Richard Žižka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85750" y="2381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375" y="2476500"/>
            <a:ext cx="381000" cy="381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0" y="2476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Idioma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95750" y="2476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pt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4375" y="2590800"/>
            <a:ext cx="190500" cy="1524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85750" y="2952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3375" y="3048000"/>
            <a:ext cx="381000" cy="381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62000" y="3048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URL do inquérito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5750" y="3048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  <a:hlinkClick r:id="rId7"/>
              </a:rPr>
              <a:t>https://www.survio.com/survey/d/E6T9R6P5O8Z4O9V3A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85750" y="3524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3375" y="3619500"/>
            <a:ext cx="381000" cy="381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62000" y="3619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Primeira resposta
Última resposta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95750" y="3619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2014/02/28
2014/03/03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85750" y="4095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3375" y="4191000"/>
            <a:ext cx="381000" cy="381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62000" y="4191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Duração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95750" y="4191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4 dias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666750"/>
          <a:ext cx="8810625" cy="4572000"/>
          <a:chOff x="190500" y="666750"/>
          <a:chExt cx="8810625" cy="4572000"/>
        </a:xfrm>
      </p:grpSpPr>
      <p:sp>
        <p:nvSpPr>
          <p:cNvPr id="18" name="TextBox 17"/>
          <p:cNvSpPr txBox="1"/>
          <p:nvPr/>
        </p:nvSpPr>
        <p:spPr>
          <a:xfrm>
            <a:off x="285750" y="666750"/>
            <a:ext cx="33337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Visitas do inquérito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05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60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38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Total  de visitas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6217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9550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Respostas prontas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712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Respostas inacabadas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542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39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875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Apenas mostrando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770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49A33F">
                    <a:alpha val="100000"/>
                  </a:srgbClr>
                </a:solidFill>
                <a:latin typeface="Calibri"/>
              </a:rPr>
              <a:t>33.3%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103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49A33F">
                    <a:alpha val="100000"/>
                  </a:srgbClr>
                </a:solidFill>
                <a:latin typeface="Calibri"/>
              </a:rPr>
              <a:t>Sucesso geral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2571750"/>
            <a:ext cx="4286250" cy="2857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Visitar História (2014/02/28 - 2014/03/03)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" y="2857500"/>
            <a:ext cx="8572500" cy="16573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429125"/>
            <a:ext cx="123825" cy="1047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762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Total  de visitas (60)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500" y="4429125"/>
            <a:ext cx="123825" cy="1047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8097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Respostas prontas (20)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762000" y="952500"/>
          <a:ext cx="8953500" cy="4362450"/>
          <a:chOff x="762000" y="952500"/>
          <a:chExt cx="8953500" cy="436245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24000"/>
            <a:ext cx="2143125" cy="21431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Total de Acessos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58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Apenas mostrando (65 %)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Incompleto (1.7 %)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Concluído (33.3 %)</a:t>
            </a:r>
            <a:r>
              <a:t/>
            </a:r>
            <a:br/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50" y="3867150"/>
            <a:ext cx="123825" cy="104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8250" y="4019550"/>
            <a:ext cx="123825" cy="104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8250" y="4171950"/>
            <a:ext cx="114300" cy="104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6150" y="1524000"/>
            <a:ext cx="2143125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8615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Visitar Fontes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4812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Link direto (100 %)</a:t>
            </a:r>
            <a:r>
              <a:t/>
            </a:r>
            <a:br/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0" y="3867150"/>
            <a:ext cx="123825" cy="1047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0300" y="1524000"/>
            <a:ext cx="2143125" cy="2143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2103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O tempo médio de realização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103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&lt;1 min. (95 %)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&gt;60 min. (5 %)</a:t>
            </a:r>
            <a:r>
              <a:t/>
            </a:r>
            <a:br/>
            <a:endParaRPr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0" y="3867150"/>
            <a:ext cx="123825" cy="1047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750" y="4019550"/>
            <a:ext cx="123825" cy="1047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Seleção múltipla, mais possíveis, respostas 20x, Não respondido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Como cidadão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Como turista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Como você usa o centro de informação?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5181600"/>
          <a:chOff x="190500" y="714375"/>
          <a:chExt cx="8953500" cy="51816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Seleção simples, respostas 20x, Não respondido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8669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0-20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21-30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31-40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41-50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51-60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61+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295650"/>
            <a:ext cx="8572500" cy="1724372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Por favor, indique sua faixa etária abaixo: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133850"/>
          <a:chOff x="190500" y="714375"/>
          <a:chExt cx="8953500" cy="413385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Seleção simples, respostas 20x, Não respondido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3335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Mais de uma vez por mês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Mensalmente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Anualmente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Raramente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762250"/>
            <a:ext cx="8572500" cy="13716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Com que frequência utiliza o centro de informação?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1762125"/>
          <a:chOff x="190500" y="714375"/>
          <a:chExt cx="8953500" cy="1762125"/>
        </a:xfrm>
      </p:grpSpPr>
      <p:sp>
        <p:nvSpPr>
          <p:cNvPr id="4" name="TextBox 3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Seleção múltipla, mais possíveis, respostas 20x, Não respondido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24765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Respostas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Para encontrar informações sobre viagens locais e da região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Para encontrar informações sobre eventos culturais e sociais na região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Para aceder à internet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Para usar uma fotocopiadora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Para encontrar folhetos e lembranças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Para encontrar um city tour com comentários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Para comprar bilhetes para viagens ou eventos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Outro (especifique por favor)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Porque visita o nosso centro de informação? 1/2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829050"/>
          <a:chOff x="190500" y="714375"/>
          <a:chExt cx="8953500" cy="382905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28750"/>
            <a:ext cx="8572500" cy="24003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" name="TextBox 1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Porque visita o nosso centro de informação? 2/2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636</Words>
  <Application>Microsoft Macintosh PowerPoint</Application>
  <PresentationFormat>On-screen Show (16:9)</PresentationFormat>
  <Paragraphs>232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Calibri</vt:lpstr>
      <vt:lpstr>Theme18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>Centro de informações turísticas</dc:subject>
  <dc:creator>Richard Žižka </dc:creator>
  <cp:keywords/>
  <dc:description/>
  <cp:lastModifiedBy>Microsoft Office User</cp:lastModifiedBy>
  <cp:revision>1</cp:revision>
  <dcterms:created xsi:type="dcterms:W3CDTF">2018-01-30T13:37:12Z</dcterms:created>
  <dcterms:modified xsi:type="dcterms:W3CDTF">2018-01-30T13:37:54Z</dcterms:modified>
  <cp:category/>
</cp:coreProperties>
</file>