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9"/>
    <p:restoredTop sz="94680"/>
  </p:normalViewPr>
  <p:slideViewPr>
    <p:cSldViewPr>
      <p:cViewPr>
        <p:scale>
          <a:sx n="100" d="100"/>
          <a:sy n="100" d="100"/>
        </p:scale>
        <p:origin x="2984" y="1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rgbClr val="0D3944">
              <a:alpha val="100000"/>
            </a:srgbClr>
          </a:solidFill>
        </p:spPr>
        <p:txBody>
          <a:bodyPr lIns="91440" tIns="45720" rIns="91440" bIns="45720" rtlCol="0" anchor="ctr">
            <a:spAutoFit/>
          </a:bodyPr>
          <a:lstStyle/>
          <a:p>
            <a:pPr marL="0" marR="238125" lvl="0" indent="0" algn="r" fontAlgn="ctr">
              <a:lnSpc>
                <a:spcPct val="100000"/>
              </a:lnSpc>
            </a:pPr>
            <a:r>
              <a:rPr lang="en-US" sz="1600" b="1" u="none" spc="0">
                <a:solidFill>
                  <a:srgbClr val="FFFFFF">
                    <a:alpha val="100000"/>
                  </a:srgbClr>
                </a:solidFill>
                <a:latin typeface="Calibri"/>
              </a:rPr>
              <a:t>Ewaluacja centrum informacji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2063356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indent="-324900" algn="ctr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4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hyperlink" Target="https://www.survio.com/survey/d/S8N9W9C0B5X9P1F5H" TargetMode="External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476500" y="2381250"/>
          <a:ext cx="6286500" cy="3457575"/>
          <a:chOff x="2476500" y="2381250"/>
          <a:chExt cx="6286500" cy="3457575"/>
        </a:xfrm>
      </p:grpSpPr>
      <p:sp>
        <p:nvSpPr>
          <p:cNvPr id="3" name="TextBox 2"/>
          <p:cNvSpPr txBox="1"/>
          <p:nvPr/>
        </p:nvSpPr>
        <p:spPr>
          <a:xfrm>
            <a:off x="1353530" y="2381250"/>
            <a:ext cx="6055940" cy="4770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Ewaluacja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centrum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informacji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048000"/>
            <a:ext cx="1905000" cy="4095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657725"/>
          <a:chOff x="190500" y="714375"/>
          <a:chExt cx="8953500" cy="4657725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Matryca, wybór opcji, odpowiedziano 20x, brak odpowiedzi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607820"/>
        </p:xfrm>
        <a:graphic>
          <a:graphicData uri="http://schemas.openxmlformats.org/drawingml/2006/table">
            <a:tbl>
              <a:tblPr firstRow="1" bandRow="1"/>
              <a:tblGrid>
                <a:gridCol w="1905000"/>
                <a:gridCol w="1333500"/>
                <a:gridCol w="1333500"/>
                <a:gridCol w="1333500"/>
                <a:gridCol w="1333500"/>
                <a:gridCol w="1333500"/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Zadowolony/a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Raczej zadowolony/a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Nie wiem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Raczej niezadowolony/a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Niezadowolony/a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Propozycja usług turystycznych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Jakość informacji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Szybkość koneksji do Internetu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Miejsce centrum informacji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Personel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028950"/>
            <a:ext cx="8572500" cy="1628775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Niech Pan/Pani wyrazi poziom zadowolenia s poniższymi usługami: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Wybór opcji, odpowiedziano 20x, brak odpowiedzi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Odpowiedź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Odpowiedzi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Udział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Tak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Nie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Czy Pan/Pani uzyskał/a dostarczające informacje w centrum informacji?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Wybór opcji, odpowiedziano 20x, brak odpowiedzi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Odpowiedź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Odpowiedzi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Udział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Tak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Nie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Odwiedził/a Pan/Pani kiedykolwiek strony internetowe centrum informacji?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Wybór opcji, odpowiedziano 20x, brak odpowiedzi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Odpowiedź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Odpowiedzi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Udział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Tak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Nie (proszę wpisać, czego brakowało)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 Znalazł/a Pan/Pani na stronicach internetowych pożądane informacje?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Wybór opcji, odpowiedziano 20x, brak odpowiedzi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Odpowiedź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Odpowiedzi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Udział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Tak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Nie (Dlaczego?)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Uważa Pan/Pani, iż centrum informacji jest przydatną usługą dla wszystkich?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657725"/>
          <a:chOff x="190500" y="714375"/>
          <a:chExt cx="8953500" cy="4657725"/>
        </a:xfrm>
      </p:grpSpPr>
      <p:sp>
        <p:nvSpPr>
          <p:cNvPr id="30" name="TextBox 29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Rating gwiazdkowy, odpowiedziano 20x, brak odpowiedzi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6002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Odpowiedź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Odpowiedzi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Udział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5/5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4/5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3/5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2/5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1/5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1771650"/>
            <a:ext cx="123825" cy="1238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1771650"/>
            <a:ext cx="123825" cy="123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771650"/>
            <a:ext cx="123825" cy="123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1771650"/>
            <a:ext cx="123825" cy="123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1771650"/>
            <a:ext cx="123825" cy="1238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038350"/>
            <a:ext cx="123825" cy="1238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038350"/>
            <a:ext cx="123825" cy="123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038350"/>
            <a:ext cx="123825" cy="1238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038350"/>
            <a:ext cx="123825" cy="1238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2038350"/>
            <a:ext cx="123825" cy="1238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305050"/>
            <a:ext cx="123825" cy="1238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305050"/>
            <a:ext cx="123825" cy="1238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305050"/>
            <a:ext cx="123825" cy="1238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2305050"/>
            <a:ext cx="123825" cy="1238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2305050"/>
            <a:ext cx="123825" cy="1238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571750"/>
            <a:ext cx="123825" cy="1238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571750"/>
            <a:ext cx="123825" cy="1238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2571750"/>
            <a:ext cx="123825" cy="1238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2571750"/>
            <a:ext cx="123825" cy="12382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2571750"/>
            <a:ext cx="123825" cy="1238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838450"/>
            <a:ext cx="123825" cy="1238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75" y="2838450"/>
            <a:ext cx="123825" cy="1238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2838450"/>
            <a:ext cx="123825" cy="1238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2838450"/>
            <a:ext cx="123825" cy="1238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2838450"/>
            <a:ext cx="123825" cy="1238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50" y="3028950"/>
            <a:ext cx="8572500" cy="1628775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9" name="TextBox 28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Niech pan/pani wyrazi poziom zadowolenia z działania centrum informacji: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38125" y="666750"/>
          <a:ext cx="8858250" cy="4572000"/>
          <a:chOff x="238125" y="666750"/>
          <a:chExt cx="8858250" cy="4572000"/>
        </a:xfrm>
      </p:grpSpPr>
      <p:sp>
        <p:nvSpPr>
          <p:cNvPr id="26" name="TextBox 25"/>
          <p:cNvSpPr txBox="1"/>
          <p:nvPr/>
        </p:nvSpPr>
        <p:spPr>
          <a:xfrm>
            <a:off x="238124" y="666750"/>
            <a:ext cx="3857625" cy="40011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Podstawowe</a:t>
            </a:r>
            <a:r>
              <a:rPr lang="en-US" sz="2000" b="1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2000" b="1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informacje</a:t>
            </a:r>
            <a:endParaRPr lang="en-US" sz="2000" b="1" u="none" spc="0" dirty="0">
              <a:solidFill>
                <a:srgbClr val="000000">
                  <a:alpha val="100000"/>
                </a:srgbClr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" y="1333500"/>
            <a:ext cx="381000" cy="381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1333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Nazwa badania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5750" y="1333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Ewaluacja centrum informacji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85750" y="1809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75" y="1905000"/>
            <a:ext cx="381000" cy="381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905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Autor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95750" y="1905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Richard Žižka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85750" y="2381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375" y="2476500"/>
            <a:ext cx="381000" cy="381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0" y="2476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Język kwestionariusza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95750" y="2476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pl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4375" y="2590800"/>
            <a:ext cx="190500" cy="1524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285750" y="2952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3375" y="3048000"/>
            <a:ext cx="381000" cy="381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62000" y="3048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Adres URL kwestionariusza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5750" y="3048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  <a:hlinkClick r:id="rId7"/>
              </a:rPr>
              <a:t>https://www.survio.com/survey/d/S8N9W9C0B5X9P1F5H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85750" y="3524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3375" y="3619500"/>
            <a:ext cx="381000" cy="381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62000" y="3619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Pierwsza odpowiedź
Ostatnia odpowiedź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95750" y="3619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28. 02. 2014
03. 03. 2014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85750" y="4095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3375" y="4191000"/>
            <a:ext cx="381000" cy="381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62000" y="4191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Czas trwania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95750" y="4191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4 dni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666750"/>
          <a:ext cx="8810625" cy="4572000"/>
          <a:chOff x="190500" y="666750"/>
          <a:chExt cx="8810625" cy="4572000"/>
        </a:xfrm>
      </p:grpSpPr>
      <p:sp>
        <p:nvSpPr>
          <p:cNvPr id="18" name="TextBox 17"/>
          <p:cNvSpPr txBox="1"/>
          <p:nvPr/>
        </p:nvSpPr>
        <p:spPr>
          <a:xfrm>
            <a:off x="285750" y="666750"/>
            <a:ext cx="3333750" cy="381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Wizyt ankiety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05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74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38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Ilość wizyt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6217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9550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Gotowe odpowiedzi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19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712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Niedokończone odpowiedzi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542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35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3875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Tylko pokazano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770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49A33F">
                    <a:alpha val="100000"/>
                  </a:srgbClr>
                </a:solidFill>
                <a:latin typeface="Calibri"/>
              </a:rPr>
              <a:t>27%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103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49A33F">
                    <a:alpha val="100000"/>
                  </a:srgbClr>
                </a:solidFill>
                <a:latin typeface="Calibri"/>
              </a:rPr>
              <a:t>Ogólny sukces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2571750"/>
            <a:ext cx="4286250" cy="2857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Historia odwiedzin (28. 02. 2014 - 03. 03. 2014)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" y="2857500"/>
            <a:ext cx="8572500" cy="16573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429125"/>
            <a:ext cx="123825" cy="1047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76250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Ilość wizyt (74)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500" y="4429125"/>
            <a:ext cx="123825" cy="1047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809750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Gotowe odpowiedzi (20)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762000" y="952500"/>
          <a:ext cx="8953500" cy="4362450"/>
          <a:chOff x="762000" y="952500"/>
          <a:chExt cx="8953500" cy="436245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24000"/>
            <a:ext cx="2143125" cy="21431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200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Liczba odwiedzin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58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Tylko pokazano (47.3 %)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Niekompletne (25.7 %)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Zakończone (27 %)</a:t>
            </a:r>
            <a:r>
              <a:t/>
            </a:r>
            <a:br/>
            <a:endParaRPr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250" y="3867150"/>
            <a:ext cx="123825" cy="104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8250" y="4019550"/>
            <a:ext cx="123825" cy="104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8250" y="4171950"/>
            <a:ext cx="114300" cy="1047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6150" y="1524000"/>
            <a:ext cx="2143125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8615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Źródła odwiedzin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4812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Bezpośredni link (100 %)</a:t>
            </a:r>
            <a:r>
              <a:t/>
            </a:r>
            <a:br/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0" y="3867150"/>
            <a:ext cx="123825" cy="1047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0300" y="1524000"/>
            <a:ext cx="2143125" cy="2143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21030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Czas wypełnieniu ankiety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103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&lt;1 min. (95 %)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&gt;60 min. (5 %)</a:t>
            </a:r>
            <a:r>
              <a:t/>
            </a:r>
            <a:br/>
            <a:endParaRPr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0" y="3867150"/>
            <a:ext cx="123825" cy="1047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2750" y="4019550"/>
            <a:ext cx="123825" cy="1047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Wybór, więcej możliwości, odpowiedziano 20x, brak odpowiedzi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Odpowiedź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Odpowiedzi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Udział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Obywatel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Turysta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Korzystam z centrum informacji jako: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5181600"/>
          <a:chOff x="190500" y="714375"/>
          <a:chExt cx="8953500" cy="51816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Wybór opcji, odpowiedziano 20x, brak odpowiedzi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8669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Odpowiedź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Odpowiedzi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Udział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0-20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21-30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31-40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41-50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51-60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61+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295650"/>
            <a:ext cx="8572500" cy="1724372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Do której kategorii wiekowej Pan/Pani należy?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133850"/>
          <a:chOff x="190500" y="714375"/>
          <a:chExt cx="8953500" cy="413385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Wybór opcji, odpowiedziano 20x, brak odpowiedzi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3335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Odpowiedź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Odpowiedzi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Udział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Kilkakrotnie w miesiącu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Raz w miesiącu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Raz w roku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Rzadziej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762250"/>
            <a:ext cx="8572500" cy="13716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Jak często Pan/Pani korzysta z usług centrum informacji?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1762125"/>
          <a:chOff x="190500" y="714375"/>
          <a:chExt cx="8953500" cy="1762125"/>
        </a:xfrm>
      </p:grpSpPr>
      <p:sp>
        <p:nvSpPr>
          <p:cNvPr id="4" name="TextBox 3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Wybór, więcej możliwości, odpowiedziano 20x, brak odpowiedzi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24384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Odpowiedź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Odpowiedzi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Udział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Informacje dotyczące turystyki danego kraju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Informacje dotyczące życia kulturalnego w danym kraju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Dostępność do Internetu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Możliwość kopiowania 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Uzyskanie ulotek informacyjnych i upominków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Propozycja zwiedzania miasta z przewodnikiem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Zakupienie biletów w przedsprzedaży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Inny powód (Jaki?)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Co jest powodem przyjścia Pana/Pani do centrum informacji?  1/2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829050"/>
          <a:chOff x="190500" y="714375"/>
          <a:chExt cx="8953500" cy="382905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428750"/>
            <a:ext cx="8572500" cy="24003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" name="TextBox 1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Co jest powodem przyjścia Pana/Pani do centrum informacji?  2/2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545</Words>
  <Application>Microsoft Macintosh PowerPoint</Application>
  <PresentationFormat>On-screen Show (16:9)</PresentationFormat>
  <Paragraphs>216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Calibri</vt:lpstr>
      <vt:lpstr>Theme35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>Ewaluacja centrum informacji </dc:subject>
  <dc:creator>Richard Žižka </dc:creator>
  <cp:keywords/>
  <dc:description/>
  <cp:lastModifiedBy>Microsoft Office User</cp:lastModifiedBy>
  <cp:revision>1</cp:revision>
  <dcterms:created xsi:type="dcterms:W3CDTF">2018-01-30T13:35:51Z</dcterms:created>
  <dcterms:modified xsi:type="dcterms:W3CDTF">2018-01-30T13:36:44Z</dcterms:modified>
  <cp:category/>
</cp:coreProperties>
</file>