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9"/>
    <p:restoredTop sz="94680"/>
  </p:normalViewPr>
  <p:slideViewPr>
    <p:cSldViewPr>
      <p:cViewPr>
        <p:scale>
          <a:sx n="100" d="100"/>
          <a:sy n="100" d="100"/>
        </p:scale>
        <p:origin x="2984" y="1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1500"/>
          </a:xfrm>
          <a:prstGeom prst="rect">
            <a:avLst/>
          </a:prstGeom>
          <a:solidFill>
            <a:srgbClr val="0D3944">
              <a:alpha val="100000"/>
            </a:srgbClr>
          </a:solidFill>
        </p:spPr>
        <p:txBody>
          <a:bodyPr lIns="91440" tIns="45720" rIns="91440" bIns="45720" rtlCol="0" anchor="ctr">
            <a:spAutoFit/>
          </a:bodyPr>
          <a:lstStyle/>
          <a:p>
            <a:pPr marL="0" marR="238125" lvl="0" indent="0" algn="r" fontAlgn="ctr">
              <a:lnSpc>
                <a:spcPct val="100000"/>
              </a:lnSpc>
            </a:pPr>
            <a:r>
              <a:rPr lang="en-US" sz="1600" b="1" u="none" spc="0">
                <a:solidFill>
                  <a:srgbClr val="FFFFFF">
                    <a:alpha val="100000"/>
                  </a:srgbClr>
                </a:solidFill>
                <a:latin typeface="Calibri"/>
              </a:rPr>
              <a:t>Spørreundersøkelse blant besøkende på turistinformasjon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206335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indent="-324900" algn="ctr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png"/><Relationship Id="rId3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hyperlink" Target="https://www.survio.com/survey/d/Q3T1N7R2O9G4T6U9Q" TargetMode="External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5" Type="http://schemas.openxmlformats.org/officeDocument/2006/relationships/image" Target="../media/image13.png"/><Relationship Id="rId6" Type="http://schemas.openxmlformats.org/officeDocument/2006/relationships/image" Target="../media/image14.png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476500" y="2381250"/>
          <a:ext cx="6286500" cy="4000500"/>
          <a:chOff x="2476500" y="2381250"/>
          <a:chExt cx="6286500" cy="4000500"/>
        </a:xfrm>
      </p:grpSpPr>
      <p:sp>
        <p:nvSpPr>
          <p:cNvPr id="3" name="TextBox 2"/>
          <p:cNvSpPr txBox="1"/>
          <p:nvPr/>
        </p:nvSpPr>
        <p:spPr>
          <a:xfrm>
            <a:off x="611560" y="2381250"/>
            <a:ext cx="7856140" cy="477054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25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Spørreundersøkelse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blant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besøkende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på</a:t>
            </a:r>
            <a:r>
              <a:rPr lang="en-US" sz="2500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500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turistinformasjon</a:t>
            </a:r>
            <a:endParaRPr lang="en-US" sz="2500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3048000"/>
            <a:ext cx="1800225" cy="952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Matrise med ett svaralternativ,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56972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333500"/>
                <a:gridCol w="1333500"/>
                <a:gridCol w="1333500"/>
                <a:gridCol w="1333500"/>
                <a:gridCol w="1333500"/>
              </a:tblGrid>
              <a:tr h="266700">
                <a:tc>
                  <a:txBody>
                    <a:bodyPr/>
                    <a:lstStyle/>
                    <a:p>
                      <a:pPr marL="0" marR="0" lvl="0" indent="0" algn="l" fontAlgn="base">
                        <a:lnSpc>
                          <a:spcPct val="100000"/>
                        </a:lnSpc>
                      </a:pPr>
                      <a:endParaRPr/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Meget fornøyd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Fornøyd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Passe fornøyd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Litt misfornøyd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Skuffet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Tilbudet av tjenester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Kvaliteten på tjenestene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Tilgangen til internett og hastigheten på internettilkoblingen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Fasilitetene og holdningen til de ansatte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99847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Hvor fornøyd er du med følgende?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svaralternativ,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54.55%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Fikk du all den informasjonen du trengte?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svaralternativ,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60.61%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39.39%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Har du noen sinne vært inne på hjemmesiden vår?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svaralternativ,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78.79%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 (hva var det du ikke fant?)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Fant du all informasjonen du trengte på hjemmesiden?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svaralternativ,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Ja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75.76%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Nei (vennligst beskriv hvorfor)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24.24%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Mener du informasjonssenteret/turistinformasjonen er verdt å besøke?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295775"/>
          <a:chOff x="190500" y="714375"/>
          <a:chExt cx="8953500" cy="4295775"/>
        </a:xfrm>
      </p:grpSpPr>
      <p:sp>
        <p:nvSpPr>
          <p:cNvPr id="104" name="TextBox 10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Stjernevurdering,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9337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15.15%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8/10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18.18%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12.12%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1/10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3.03%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1771650"/>
            <a:ext cx="123825" cy="1238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771650"/>
            <a:ext cx="123825" cy="123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1771650"/>
            <a:ext cx="123825" cy="123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1771650"/>
            <a:ext cx="123825" cy="123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771650"/>
            <a:ext cx="123825" cy="1238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1771650"/>
            <a:ext cx="123825" cy="1238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71650"/>
            <a:ext cx="123825" cy="1238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1771650"/>
            <a:ext cx="123825" cy="1238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1771650"/>
            <a:ext cx="123825" cy="123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9275" y="1771650"/>
            <a:ext cx="123825" cy="1238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038350"/>
            <a:ext cx="123825" cy="1238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038350"/>
            <a:ext cx="123825" cy="1238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038350"/>
            <a:ext cx="123825" cy="1238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038350"/>
            <a:ext cx="123825" cy="1238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038350"/>
            <a:ext cx="123825" cy="1238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038350"/>
            <a:ext cx="123825" cy="1238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038350"/>
            <a:ext cx="123825" cy="1238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038350"/>
            <a:ext cx="123825" cy="1238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5450" y="2038350"/>
            <a:ext cx="123825" cy="12382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038350"/>
            <a:ext cx="123825" cy="123825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305050"/>
            <a:ext cx="123825" cy="1238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305050"/>
            <a:ext cx="123825" cy="12382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305050"/>
            <a:ext cx="123825" cy="1238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305050"/>
            <a:ext cx="123825" cy="1238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305050"/>
            <a:ext cx="123825" cy="1238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305050"/>
            <a:ext cx="123825" cy="12382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305050"/>
            <a:ext cx="123825" cy="1238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25" y="2305050"/>
            <a:ext cx="123825" cy="123825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305050"/>
            <a:ext cx="123825" cy="123825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305050"/>
            <a:ext cx="123825" cy="12382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571750"/>
            <a:ext cx="123825" cy="123825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571750"/>
            <a:ext cx="123825" cy="123825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571750"/>
            <a:ext cx="123825" cy="12382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571750"/>
            <a:ext cx="123825" cy="1238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571750"/>
            <a:ext cx="123825" cy="123825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571750"/>
            <a:ext cx="123825" cy="123825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571750"/>
            <a:ext cx="123825" cy="12382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571750"/>
            <a:ext cx="123825" cy="12382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571750"/>
            <a:ext cx="123825" cy="123825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571750"/>
            <a:ext cx="123825" cy="12382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2838450"/>
            <a:ext cx="123825" cy="123825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2838450"/>
            <a:ext cx="123825" cy="12382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838450"/>
            <a:ext cx="123825" cy="12382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2838450"/>
            <a:ext cx="123825" cy="123825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2838450"/>
            <a:ext cx="123825" cy="12382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3975" y="2838450"/>
            <a:ext cx="123825" cy="12382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2838450"/>
            <a:ext cx="123825" cy="1238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2838450"/>
            <a:ext cx="123825" cy="1238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2838450"/>
            <a:ext cx="123825" cy="123825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2838450"/>
            <a:ext cx="123825" cy="123825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105150"/>
            <a:ext cx="123825" cy="123825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105150"/>
            <a:ext cx="123825" cy="123825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105150"/>
            <a:ext cx="123825" cy="123825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105150"/>
            <a:ext cx="123825" cy="123825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3105150"/>
            <a:ext cx="123825" cy="123825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105150"/>
            <a:ext cx="123825" cy="123825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105150"/>
            <a:ext cx="123825" cy="123825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105150"/>
            <a:ext cx="123825" cy="1238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105150"/>
            <a:ext cx="123825" cy="123825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105150"/>
            <a:ext cx="123825" cy="123825"/>
          </a:xfrm>
          <a:prstGeom prst="rect">
            <a:avLst/>
          </a:prstGeom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371850"/>
            <a:ext cx="123825" cy="123825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371850"/>
            <a:ext cx="123825" cy="123825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371850"/>
            <a:ext cx="123825" cy="123825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325" y="3371850"/>
            <a:ext cx="123825" cy="123825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371850"/>
            <a:ext cx="123825" cy="123825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371850"/>
            <a:ext cx="123825" cy="123825"/>
          </a:xfrm>
          <a:prstGeom prst="rect">
            <a:avLst/>
          </a:prstGeom>
        </p:spPr>
      </p:pic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371850"/>
            <a:ext cx="123825" cy="123825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371850"/>
            <a:ext cx="123825" cy="123825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371850"/>
            <a:ext cx="123825" cy="123825"/>
          </a:xfrm>
          <a:prstGeom prst="rect">
            <a:avLst/>
          </a:prstGeom>
        </p:spPr>
      </p:pic>
      <p:pic>
        <p:nvPicPr>
          <p:cNvPr id="72" name="Picture 7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371850"/>
            <a:ext cx="123825" cy="123825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638550"/>
            <a:ext cx="123825" cy="123825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638550"/>
            <a:ext cx="123825" cy="123825"/>
          </a:xfrm>
          <a:prstGeom prst="rect">
            <a:avLst/>
          </a:prstGeom>
        </p:spPr>
      </p:pic>
      <p:pic>
        <p:nvPicPr>
          <p:cNvPr id="75" name="Picture 7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3638550"/>
            <a:ext cx="123825" cy="123825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638550"/>
            <a:ext cx="123825" cy="123825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638550"/>
            <a:ext cx="123825" cy="123825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638550"/>
            <a:ext cx="123825" cy="123825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638550"/>
            <a:ext cx="123825" cy="123825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638550"/>
            <a:ext cx="123825" cy="123825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638550"/>
            <a:ext cx="123825" cy="123825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638550"/>
            <a:ext cx="123825" cy="123825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3905250"/>
            <a:ext cx="123825" cy="123825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3905250"/>
            <a:ext cx="123825" cy="123825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3905250"/>
            <a:ext cx="123825" cy="123825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3905250"/>
            <a:ext cx="123825" cy="123825"/>
          </a:xfrm>
          <a:prstGeom prst="rect">
            <a:avLst/>
          </a:prstGeom>
        </p:spPr>
      </p:pic>
      <p:pic>
        <p:nvPicPr>
          <p:cNvPr id="87" name="Picture 8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3905250"/>
            <a:ext cx="123825" cy="123825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3905250"/>
            <a:ext cx="123825" cy="123825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905250"/>
            <a:ext cx="123825" cy="123825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3905250"/>
            <a:ext cx="123825" cy="123825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3905250"/>
            <a:ext cx="123825" cy="12382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3905250"/>
            <a:ext cx="123825" cy="123825"/>
          </a:xfrm>
          <a:prstGeom prst="rect">
            <a:avLst/>
          </a:prstGeom>
        </p:spPr>
      </p:pic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" y="4171950"/>
            <a:ext cx="123825" cy="123825"/>
          </a:xfrm>
          <a:prstGeom prst="rect">
            <a:avLst/>
          </a:prstGeom>
        </p:spPr>
      </p:pic>
      <p:pic>
        <p:nvPicPr>
          <p:cNvPr id="94" name="Picture 9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675" y="4171950"/>
            <a:ext cx="123825" cy="123825"/>
          </a:xfrm>
          <a:prstGeom prst="rect">
            <a:avLst/>
          </a:prstGeom>
        </p:spPr>
      </p:pic>
      <p:pic>
        <p:nvPicPr>
          <p:cNvPr id="95" name="Picture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171950"/>
            <a:ext cx="123825" cy="123825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6325" y="4171950"/>
            <a:ext cx="123825" cy="123825"/>
          </a:xfrm>
          <a:prstGeom prst="rect">
            <a:avLst/>
          </a:prstGeom>
        </p:spPr>
      </p:pic>
      <p:pic>
        <p:nvPicPr>
          <p:cNvPr id="97" name="Picture 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0150" y="4171950"/>
            <a:ext cx="123825" cy="123825"/>
          </a:xfrm>
          <a:prstGeom prst="rect">
            <a:avLst/>
          </a:prstGeom>
        </p:spPr>
      </p:pic>
      <p:pic>
        <p:nvPicPr>
          <p:cNvPr id="98" name="Picture 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3975" y="4171950"/>
            <a:ext cx="123825" cy="123825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4171950"/>
            <a:ext cx="123825" cy="123825"/>
          </a:xfrm>
          <a:prstGeom prst="rect">
            <a:avLst/>
          </a:prstGeom>
        </p:spPr>
      </p:pic>
      <p:pic>
        <p:nvPicPr>
          <p:cNvPr id="100" name="Picture 9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5" y="4171950"/>
            <a:ext cx="123825" cy="123825"/>
          </a:xfrm>
          <a:prstGeom prst="rect">
            <a:avLst/>
          </a:prstGeom>
        </p:spPr>
      </p:pic>
      <p:pic>
        <p:nvPicPr>
          <p:cNvPr id="101" name="Picture 10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5450" y="4171950"/>
            <a:ext cx="123825" cy="123825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275" y="4171950"/>
            <a:ext cx="123825" cy="123825"/>
          </a:xfrm>
          <a:prstGeom prst="rect">
            <a:avLst/>
          </a:prstGeom>
        </p:spPr>
      </p:pic>
      <p:sp>
        <p:nvSpPr>
          <p:cNvPr id="103" name="TextBox 10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Hvordan vurderer du informasjonssenterets tilbud på en skala fra 1 til 10? 1/2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343400"/>
          <a:chOff x="190500" y="714375"/>
          <a:chExt cx="8953500" cy="434340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9146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Hvordan vurderer du informasjonssenterets tilbud på en skala fra 1 til 10? 2/2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8125" y="666750"/>
          <a:ext cx="8858250" cy="4572000"/>
          <a:chOff x="238125" y="666750"/>
          <a:chExt cx="8858250" cy="4572000"/>
        </a:xfrm>
      </p:grpSpPr>
      <p:sp>
        <p:nvSpPr>
          <p:cNvPr id="26" name="TextBox 25"/>
          <p:cNvSpPr txBox="1"/>
          <p:nvPr/>
        </p:nvSpPr>
        <p:spPr>
          <a:xfrm>
            <a:off x="238124" y="666750"/>
            <a:ext cx="4189859" cy="400110"/>
          </a:xfrm>
          <a:prstGeom prst="rect">
            <a:avLst/>
          </a:prstGeom>
          <a:noFill/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Grunnleggende</a:t>
            </a:r>
            <a:r>
              <a:rPr lang="en-US" sz="2000" b="1" u="none" spc="0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 </a:t>
            </a:r>
            <a:r>
              <a:rPr lang="en-US" sz="2000" b="1" u="none" spc="0" dirty="0" err="1">
                <a:solidFill>
                  <a:srgbClr val="000000">
                    <a:alpha val="100000"/>
                  </a:srgbClr>
                </a:solidFill>
                <a:latin typeface="Calibri"/>
              </a:rPr>
              <a:t>informasjon</a:t>
            </a:r>
            <a:endParaRPr lang="en-US" sz="2000" b="1" u="none" spc="0" dirty="0">
              <a:solidFill>
                <a:srgbClr val="000000">
                  <a:alpha val="100000"/>
                </a:srgbClr>
              </a:solidFill>
              <a:latin typeface="Calibri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333500"/>
            <a:ext cx="381000" cy="381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1333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Navnet på spørreundersøkelsen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95750" y="1333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Spørreundersøkelse blant besøkende på turistinformasjon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85750" y="1809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75" y="1905000"/>
            <a:ext cx="381000" cy="381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905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Forfatter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95750" y="1905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fsadf sadfas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285750" y="2381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3375" y="2476500"/>
            <a:ext cx="381000" cy="381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62000" y="2476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Språk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95750" y="2476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no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34375" y="2590800"/>
            <a:ext cx="190500" cy="152400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285750" y="2952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3375" y="3048000"/>
            <a:ext cx="381000" cy="381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62000" y="3048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Spørreundersøkelsens nettadresse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95750" y="3048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  <a:hlinkClick r:id="rId7"/>
              </a:rPr>
              <a:t>https://www.survio.com/survey/d/Q3T1N7R2O9G4T6U9Q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285750" y="35242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3375" y="3619500"/>
            <a:ext cx="381000" cy="38100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62000" y="36195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Første respons
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5750" y="36195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20. 05. 2015
20. 05. 2015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85750" y="4095750"/>
            <a:ext cx="8524875" cy="0"/>
          </a:xfrm>
          <a:prstGeom prst="line">
            <a:avLst/>
          </a:prstGeom>
          <a:ln w="12700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3" name="Picture 2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3375" y="4191000"/>
            <a:ext cx="381000" cy="3810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2000" y="4191000"/>
            <a:ext cx="238125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l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Varighet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095750" y="4191000"/>
            <a:ext cx="4762500" cy="3810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r" fontAlgn="ctr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 dager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666750"/>
          <a:ext cx="8810625" cy="4572000"/>
          <a:chOff x="190500" y="666750"/>
          <a:chExt cx="8810625" cy="4572000"/>
        </a:xfrm>
      </p:grpSpPr>
      <p:sp>
        <p:nvSpPr>
          <p:cNvPr id="18" name="TextBox 17"/>
          <p:cNvSpPr txBox="1"/>
          <p:nvPr/>
        </p:nvSpPr>
        <p:spPr>
          <a:xfrm>
            <a:off x="285750" y="666750"/>
            <a:ext cx="3333750" cy="3810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20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Besøkstallene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905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165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38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Antall besøk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6217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33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9550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Antall fullført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6712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Antall ugjennomførte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05425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000000">
                    <a:alpha val="100000"/>
                  </a:srgbClr>
                </a:solidFill>
                <a:latin typeface="Calibri"/>
              </a:rPr>
              <a:t>132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38750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000000">
                    <a:alpha val="100000"/>
                  </a:srgbClr>
                </a:solidFill>
                <a:latin typeface="Calibri"/>
              </a:rPr>
              <a:t>Vises bare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77050" y="1428750"/>
            <a:ext cx="12382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3100" u="none" spc="-200">
                <a:solidFill>
                  <a:srgbClr val="49A33F">
                    <a:alpha val="100000"/>
                  </a:srgbClr>
                </a:solidFill>
                <a:latin typeface="Calibri"/>
              </a:rPr>
              <a:t>20%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10375" y="1905000"/>
            <a:ext cx="142875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ctr" fontAlgn="base">
              <a:lnSpc>
                <a:spcPct val="100000"/>
              </a:lnSpc>
            </a:pPr>
            <a:r>
              <a:rPr lang="en-US" sz="1300" u="none" spc="-100">
                <a:solidFill>
                  <a:srgbClr val="49A33F">
                    <a:alpha val="100000"/>
                  </a:srgbClr>
                </a:solidFill>
                <a:latin typeface="Calibri"/>
              </a:rPr>
              <a:t>Generelt gjennomføringsgraden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" y="2571750"/>
            <a:ext cx="4286250" cy="2857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3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Besøkshistorikk (20. 05. 2015 - 20. 05. 2015)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" y="2857500"/>
            <a:ext cx="8572500" cy="1657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4429125"/>
            <a:ext cx="123825" cy="1047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762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Antall besøk (165)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500" y="4429125"/>
            <a:ext cx="123825" cy="10477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809750" y="4381500"/>
            <a:ext cx="1905000" cy="190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Antall fullført (33)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62000" y="952500"/>
          <a:ext cx="8953500" cy="4429125"/>
          <a:chOff x="762000" y="952500"/>
          <a:chExt cx="8953500" cy="4429125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2143125" cy="21431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20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Besøkende totalt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858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Bare vist (80 %)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 (0 %)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 (20 %)</a:t>
            </a:r>
            <a:r>
              <a:t/>
            </a:r>
            <a:br/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250" y="3867150"/>
            <a:ext cx="123825" cy="1047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8250" y="4019550"/>
            <a:ext cx="123825" cy="104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38250" y="4171950"/>
            <a:ext cx="114300" cy="1047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86150" y="1524000"/>
            <a:ext cx="2143125" cy="2143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8615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Besøkskilder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4812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E-postinvitasjoner (15.2 %)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Direkte lenke (84.8 %)</a:t>
            </a:r>
            <a:r>
              <a:t/>
            </a:r>
            <a:br/>
            <a:endParaRPr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3867150"/>
            <a:ext cx="123825" cy="1047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500" y="4019550"/>
            <a:ext cx="123825" cy="1047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10300" y="1524000"/>
            <a:ext cx="2143125" cy="214312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210300" y="95250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ctr">
            <a:spAutoFit/>
          </a:bodyPr>
          <a:lstStyle/>
          <a:p>
            <a:pPr marL="0" marR="0" lvl="0" indent="0" algn="ctr" fontAlgn="ctr">
              <a:lnSpc>
                <a:spcPct val="100000"/>
              </a:lnSpc>
            </a:pPr>
            <a:r>
              <a:rPr lang="en-US" sz="16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Gjennomsnittstiden for å fylle ut undersøkelse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10375" y="3790950"/>
            <a:ext cx="2143125" cy="571500"/>
          </a:xfrm>
          <a:prstGeom prst="rect">
            <a:avLst/>
          </a:prstGeom>
          <a:noFill/>
        </p:spPr>
        <p:txBody>
          <a:bodyPr lIns="91440" tIns="45720" rIns="91440" bIns="45720" rtlCol="0" anchor="t">
            <a:spAutoFit/>
          </a:bodyPr>
          <a:lstStyle/>
          <a:p>
            <a:pPr marL="0" marR="0" lvl="0" indent="0" algn="l" fontAlgn="t">
              <a:lnSpc>
                <a:spcPct val="100000"/>
              </a:lnSpc>
            </a:pPr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&lt;1  (75.8 %)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1-2  (12.1 %)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2-5  (6.1 %)</a:t>
            </a:r>
            <a:r>
              <a:t/>
            </a:r>
            <a:br/>
            <a:r>
              <a:rPr lang="en-US" sz="1000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5-10  (6.1 %)</a:t>
            </a:r>
            <a:r>
              <a:t/>
            </a:r>
            <a:br/>
            <a:endParaRPr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2750" y="3867150"/>
            <a:ext cx="123825" cy="1047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2750" y="4019550"/>
            <a:ext cx="123825" cy="10477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62750" y="4171950"/>
            <a:ext cx="114300" cy="1047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62750" y="4324350"/>
            <a:ext cx="114300" cy="104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086100"/>
          <a:chOff x="190500" y="714375"/>
          <a:chExt cx="8953500" cy="30861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Flere svaralternativer,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8001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Byborger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48.48%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Turist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69.7%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228850"/>
            <a:ext cx="8572500" cy="85725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Besøker du turistinformasjonen/informasjonssenteret som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5181600"/>
          <a:chOff x="190500" y="714375"/>
          <a:chExt cx="8953500" cy="518160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svaralternativ,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8669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0-20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6.06%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21-30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31-40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27.27%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41-50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51-60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15.15%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61+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3295650"/>
            <a:ext cx="8572500" cy="1652364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Vennligst velg din aldersgruppe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4133850"/>
          <a:chOff x="190500" y="714375"/>
          <a:chExt cx="8953500" cy="4133850"/>
        </a:xfrm>
      </p:grpSpPr>
      <p:sp>
        <p:nvSpPr>
          <p:cNvPr id="5" name="TextBox 4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Ett svaralternativ,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1333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Oftere enn en gang i måneden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9.09%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 gang i måneden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33.33%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En gang i året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36.36%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Sjelden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21.21%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2762250"/>
            <a:ext cx="8572500" cy="13716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4" name="TextBox 3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Hvor ofte besøker du turistinformasjonen/informasjonssenteret?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1762125"/>
          <a:chOff x="190500" y="714375"/>
          <a:chExt cx="8953500" cy="1762125"/>
        </a:xfrm>
      </p:grpSpPr>
      <p:sp>
        <p:nvSpPr>
          <p:cNvPr id="4" name="TextBox 3"/>
          <p:cNvSpPr txBox="1"/>
          <p:nvPr/>
        </p:nvSpPr>
        <p:spPr>
          <a:xfrm>
            <a:off x="190500" y="1190625"/>
            <a:ext cx="3810000" cy="57150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900" i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Flere svaralternativer, Svar 33x, Ubesvart 0x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50" y="1428750"/>
          <a:ext cx="8572500" cy="2476500"/>
        </p:xfrm>
        <a:graphic>
          <a:graphicData uri="http://schemas.openxmlformats.org/drawingml/2006/table">
            <a:tbl>
              <a:tblPr firstRow="1" bandRow="1"/>
              <a:tblGrid>
                <a:gridCol w="2857500"/>
                <a:gridCol w="2857500"/>
                <a:gridCol w="2857500"/>
              </a:tblGrid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Svar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Andel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CFD7DA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 å få informasjon om transportmidler i regionen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18.18%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 å få informasjon om kulturelle og sosiale begivenheter i regionen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45.45%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 å benytte seg av tilgangen til internett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30.3%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 å bruke en kopimaskin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48.48%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 å kjøpe brosjyrer og/eller suvenirer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27.27%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 å bestille en guidet bytur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39.39%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For å bestille billetter til konsert eller en annen begivenhet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27.27%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F5F5F5">
                        <a:alpha val="100000"/>
                      </a:srgbClr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marL="47625" marR="0" lvl="0" indent="0" algn="l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Annet (beskriv hva)</a:t>
                      </a:r>
                    </a:p>
                  </a:txBody>
                  <a:tcPr marL="47625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fontAlgn="ctr">
                        <a:lnSpc>
                          <a:spcPct val="100000"/>
                        </a:lnSpc>
                      </a:pPr>
                      <a:r>
                        <a:rPr lang="en-US" sz="1000" u="none" spc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15.15%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8ECED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Hva er grunnen til at du besøkte informasjonssenteret? 1/2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90500" y="714375"/>
          <a:ext cx="8953500" cy="3829050"/>
          <a:chOff x="190500" y="714375"/>
          <a:chExt cx="8953500" cy="382905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50" y="1428750"/>
            <a:ext cx="8572500" cy="2400300"/>
          </a:xfrm>
          <a:prstGeom prst="rect">
            <a:avLst/>
          </a:prstGeom>
          <a:ln w="9525" cap="flat" cmpd="sng" algn="ctr">
            <a:solidFill>
              <a:srgbClr val="000000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sp>
        <p:nvSpPr>
          <p:cNvPr id="2" name="TextBox 1"/>
          <p:cNvSpPr txBox="1"/>
          <p:nvPr/>
        </p:nvSpPr>
        <p:spPr>
          <a:xfrm>
            <a:off x="190500" y="714375"/>
            <a:ext cx="8763000" cy="476250"/>
          </a:xfrm>
          <a:prstGeom prst="rect">
            <a:avLst/>
          </a:prstGeom>
          <a:noFill/>
        </p:spPr>
        <p:txBody>
          <a:bodyPr lIns="91440" tIns="45720" rIns="91440" bIns="45720" rtlCol="0">
            <a:spAutoFit/>
          </a:bodyPr>
          <a:lstStyle/>
          <a:p>
            <a:pPr marL="0" marR="0" lvl="0" indent="0" algn="l" fontAlgn="base">
              <a:lnSpc>
                <a:spcPct val="100000"/>
              </a:lnSpc>
            </a:pPr>
            <a:r>
              <a:rPr lang="en-US" sz="1500" b="1" u="none" spc="0">
                <a:solidFill>
                  <a:srgbClr val="000000">
                    <a:alpha val="100000"/>
                  </a:srgbClr>
                </a:solidFill>
                <a:latin typeface="Calibri"/>
              </a:rPr>
              <a:t>Hva er grunnen til at du besøkte informasjonssenteret? 2/2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Macintosh PowerPoint</Application>
  <PresentationFormat>On-screen Show (16:9)</PresentationFormat>
  <Paragraphs>226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Calibri</vt:lpstr>
      <vt:lpstr>Theme11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>Spørreundersøkelse blant besøkende på turistinformasjon</dc:subject>
  <dc:creator>fsadf sadfas</dc:creator>
  <cp:keywords/>
  <dc:description/>
  <cp:lastModifiedBy>Microsoft Office User</cp:lastModifiedBy>
  <cp:revision>1</cp:revision>
  <dcterms:created xsi:type="dcterms:W3CDTF">2018-01-30T13:34:14Z</dcterms:created>
  <dcterms:modified xsi:type="dcterms:W3CDTF">2018-01-30T13:35:05Z</dcterms:modified>
  <cp:category/>
</cp:coreProperties>
</file>