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9"/>
    <p:restoredTop sz="94680"/>
  </p:normalViewPr>
  <p:slideViewPr>
    <p:cSldViewPr>
      <p:cViewPr>
        <p:scale>
          <a:sx n="100" d="100"/>
          <a:sy n="100" d="100"/>
        </p:scale>
        <p:origin x="2984" y="1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rgbClr val="0D3944">
              <a:alpha val="100000"/>
            </a:srgbClr>
          </a:solidFill>
        </p:spPr>
        <p:txBody>
          <a:bodyPr lIns="91440" tIns="45720" rIns="91440" bIns="45720" rtlCol="0" anchor="ctr">
            <a:spAutoFit/>
          </a:bodyPr>
          <a:lstStyle/>
          <a:p>
            <a:pPr marL="0" marR="238125" lvl="0" indent="0" algn="r" fontAlgn="ctr">
              <a:lnSpc>
                <a:spcPct val="100000"/>
              </a:lnSpc>
            </a:pPr>
            <a:r>
              <a:rPr lang="en-US" sz="1600" b="1" u="none" spc="0">
                <a:solidFill>
                  <a:srgbClr val="FFFFFF">
                    <a:alpha val="100000"/>
                  </a:srgbClr>
                </a:solidFill>
                <a:latin typeface="Calibri"/>
              </a:rPr>
              <a:t>Gasten- of Toeristen informatiecentrum enquête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2063353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hyperlink" Target="https://www.survio.com/survey/d/W8V9C1T1J4L2T5M9F" TargetMode="External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76500" y="2381250"/>
          <a:ext cx="6286500" cy="3457575"/>
          <a:chOff x="2476500" y="2381250"/>
          <a:chExt cx="6286500" cy="3457575"/>
        </a:xfrm>
      </p:grpSpPr>
      <p:sp>
        <p:nvSpPr>
          <p:cNvPr id="3" name="TextBox 2"/>
          <p:cNvSpPr txBox="1"/>
          <p:nvPr/>
        </p:nvSpPr>
        <p:spPr>
          <a:xfrm>
            <a:off x="1259632" y="2381250"/>
            <a:ext cx="6487988" cy="4770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Gasten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- of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Toeristen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informatiecentrum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enquête</a:t>
            </a:r>
            <a:endParaRPr lang="en-US" sz="2500" u="none" spc="0" dirty="0">
              <a:solidFill>
                <a:srgbClr val="000000">
                  <a:alpha val="100000"/>
                </a:srgbClr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048000"/>
            <a:ext cx="1905000" cy="4095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Matrix met enkelvoudige keuzes, Antwoorden 20x, onbeantwoord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91262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333500"/>
                <a:gridCol w="1333500"/>
                <a:gridCol w="1333500"/>
                <a:gridCol w="1333500"/>
                <a:gridCol w="1333500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Zeer tevreden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Tevreden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Onverschillig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Ontevreden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Zeer ontevreden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De aangeboden diensten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De kwaliteit van de aangeboden diensten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De snelheid van de internetverbinding / beschikbaarheid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De toegang, comfort en gastvrijheid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De kwaliteit van de dienstverlening door het personeel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34137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Hoe tevreden bent u met de volgende diensten?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Enkele keuze, Antwoorden 20x, onbeantwoord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Antwoord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Antwoorden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Had het informatiecentrum datgene wat u nodig had?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Enkele keuze, Antwoorden 20x, onbeantwoord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Antwoord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Antwoorden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Heeft u ooit de website van het informatiecentrum bezocht?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Enkele keuze, Antwoorden 20x, onbeantwoord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Antwoord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Antwoorden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Nee (laat ons s.v.p. weten waarnaar u op zoek was)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Heeft u alles kunnen vinden wat u zocht op onze website?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Enkele keuze, Antwoorden 20x, onbeantwoord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Antwoord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Antwoorden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Nee (s.v.p. kort aangeven waarom)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Was het informatiecentrum nuttig of belangrijk toen u het bezocht?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295775"/>
          <a:chOff x="190500" y="714375"/>
          <a:chExt cx="8953500" cy="4295775"/>
        </a:xfrm>
      </p:grpSpPr>
      <p:sp>
        <p:nvSpPr>
          <p:cNvPr id="104" name="TextBox 10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Aantal sterren, Antwoorden 20x, onbeantwoord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9337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Antwoord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Antwoorden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1771650"/>
            <a:ext cx="123825" cy="123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771650"/>
            <a:ext cx="123825" cy="123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771650"/>
            <a:ext cx="123825" cy="123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1771650"/>
            <a:ext cx="123825" cy="123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1771650"/>
            <a:ext cx="123825" cy="123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1771650"/>
            <a:ext cx="123825" cy="123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771650"/>
            <a:ext cx="123825" cy="123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1771650"/>
            <a:ext cx="123825" cy="1238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1771650"/>
            <a:ext cx="123825" cy="123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275" y="1771650"/>
            <a:ext cx="123825" cy="1238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038350"/>
            <a:ext cx="123825" cy="1238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038350"/>
            <a:ext cx="123825" cy="1238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038350"/>
            <a:ext cx="123825" cy="1238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038350"/>
            <a:ext cx="123825" cy="1238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038350"/>
            <a:ext cx="123825" cy="1238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038350"/>
            <a:ext cx="123825" cy="1238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038350"/>
            <a:ext cx="123825" cy="1238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038350"/>
            <a:ext cx="123825" cy="1238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2038350"/>
            <a:ext cx="123825" cy="1238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038350"/>
            <a:ext cx="123825" cy="1238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305050"/>
            <a:ext cx="123825" cy="1238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305050"/>
            <a:ext cx="123825" cy="1238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305050"/>
            <a:ext cx="123825" cy="1238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305050"/>
            <a:ext cx="123825" cy="1238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305050"/>
            <a:ext cx="123825" cy="1238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305050"/>
            <a:ext cx="123825" cy="12382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305050"/>
            <a:ext cx="123825" cy="12382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305050"/>
            <a:ext cx="123825" cy="12382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305050"/>
            <a:ext cx="123825" cy="12382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305050"/>
            <a:ext cx="123825" cy="12382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571750"/>
            <a:ext cx="123825" cy="12382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571750"/>
            <a:ext cx="123825" cy="12382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571750"/>
            <a:ext cx="123825" cy="12382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571750"/>
            <a:ext cx="123825" cy="12382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571750"/>
            <a:ext cx="123825" cy="12382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571750"/>
            <a:ext cx="123825" cy="12382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571750"/>
            <a:ext cx="123825" cy="12382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571750"/>
            <a:ext cx="123825" cy="12382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571750"/>
            <a:ext cx="123825" cy="12382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571750"/>
            <a:ext cx="123825" cy="12382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838450"/>
            <a:ext cx="123825" cy="12382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838450"/>
            <a:ext cx="123825" cy="12382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838450"/>
            <a:ext cx="123825" cy="12382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838450"/>
            <a:ext cx="123825" cy="12382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838450"/>
            <a:ext cx="123825" cy="12382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838450"/>
            <a:ext cx="123825" cy="12382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838450"/>
            <a:ext cx="123825" cy="12382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838450"/>
            <a:ext cx="123825" cy="123825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838450"/>
            <a:ext cx="123825" cy="123825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838450"/>
            <a:ext cx="123825" cy="12382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105150"/>
            <a:ext cx="123825" cy="123825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105150"/>
            <a:ext cx="123825" cy="12382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105150"/>
            <a:ext cx="123825" cy="12382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3105150"/>
            <a:ext cx="123825" cy="123825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3105150"/>
            <a:ext cx="123825" cy="123825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105150"/>
            <a:ext cx="123825" cy="12382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105150"/>
            <a:ext cx="123825" cy="12382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105150"/>
            <a:ext cx="123825" cy="12382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105150"/>
            <a:ext cx="123825" cy="12382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105150"/>
            <a:ext cx="123825" cy="12382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371850"/>
            <a:ext cx="123825" cy="12382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371850"/>
            <a:ext cx="123825" cy="12382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371850"/>
            <a:ext cx="123825" cy="12382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3371850"/>
            <a:ext cx="123825" cy="12382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371850"/>
            <a:ext cx="123825" cy="12382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371850"/>
            <a:ext cx="123825" cy="123825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371850"/>
            <a:ext cx="123825" cy="123825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371850"/>
            <a:ext cx="123825" cy="123825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371850"/>
            <a:ext cx="123825" cy="123825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371850"/>
            <a:ext cx="123825" cy="123825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638550"/>
            <a:ext cx="123825" cy="123825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638550"/>
            <a:ext cx="123825" cy="123825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638550"/>
            <a:ext cx="123825" cy="123825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3638550"/>
            <a:ext cx="123825" cy="123825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638550"/>
            <a:ext cx="123825" cy="123825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638550"/>
            <a:ext cx="123825" cy="123825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638550"/>
            <a:ext cx="123825" cy="123825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638550"/>
            <a:ext cx="123825" cy="123825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638550"/>
            <a:ext cx="123825" cy="123825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638550"/>
            <a:ext cx="123825" cy="123825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905250"/>
            <a:ext cx="123825" cy="123825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905250"/>
            <a:ext cx="123825" cy="123825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3905250"/>
            <a:ext cx="123825" cy="123825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3905250"/>
            <a:ext cx="123825" cy="123825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905250"/>
            <a:ext cx="123825" cy="123825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905250"/>
            <a:ext cx="123825" cy="123825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905250"/>
            <a:ext cx="123825" cy="123825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905250"/>
            <a:ext cx="123825" cy="123825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905250"/>
            <a:ext cx="123825" cy="12382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905250"/>
            <a:ext cx="123825" cy="12382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4171950"/>
            <a:ext cx="123825" cy="123825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75" y="4171950"/>
            <a:ext cx="123825" cy="123825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4171950"/>
            <a:ext cx="123825" cy="123825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4171950"/>
            <a:ext cx="123825" cy="123825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4171950"/>
            <a:ext cx="123825" cy="123825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4171950"/>
            <a:ext cx="123825" cy="123825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4171950"/>
            <a:ext cx="123825" cy="123825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4171950"/>
            <a:ext cx="123825" cy="123825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4171950"/>
            <a:ext cx="123825" cy="123825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4171950"/>
            <a:ext cx="123825" cy="123825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Hoe zou u het algehele niveau en de kwaliteit van de diensten die aangeboden worden door het informatiecentrum beoordelen? 1/2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343400"/>
          <a:chOff x="190500" y="714375"/>
          <a:chExt cx="8953500" cy="434340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9146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Hoe zou u het algehele niveau en de kwaliteit van de diensten die aangeboden worden door het informatiecentrum beoordelen? 2/2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8125" y="666750"/>
          <a:ext cx="8858250" cy="4572000"/>
          <a:chOff x="238125" y="666750"/>
          <a:chExt cx="8858250" cy="4572000"/>
        </a:xfrm>
      </p:grpSpPr>
      <p:sp>
        <p:nvSpPr>
          <p:cNvPr id="26" name="TextBox 25"/>
          <p:cNvSpPr txBox="1"/>
          <p:nvPr/>
        </p:nvSpPr>
        <p:spPr>
          <a:xfrm>
            <a:off x="238125" y="66675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Algemeen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1333500"/>
            <a:ext cx="381000" cy="38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333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Enquête naam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5750" y="1333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Gasten- of Toeristen informatiecentrum enquête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5750" y="1809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" y="1905000"/>
            <a:ext cx="381000" cy="3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905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Auteur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95750" y="1905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Richard Žižka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85750" y="2381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375" y="2476500"/>
            <a:ext cx="381000" cy="381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2476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Taal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95750" y="2476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nl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4375" y="2590800"/>
            <a:ext cx="190500" cy="1524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85750" y="2952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375" y="3048000"/>
            <a:ext cx="381000" cy="381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2000" y="3048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Enquête URL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5750" y="3048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  <a:hlinkClick r:id="rId7"/>
              </a:rPr>
              <a:t>https://www.survio.com/survey/d/W8V9C1T1J4L2T5M9F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85750" y="3524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3375" y="3619500"/>
            <a:ext cx="381000" cy="381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62000" y="3619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Eerste antwoord
Laatste antwoord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95750" y="3619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28-02-2014
03-03-2014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85750" y="4095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3375" y="4191000"/>
            <a:ext cx="381000" cy="381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62000" y="4191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Duur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95750" y="4191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4 dagen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666750"/>
          <a:ext cx="8810625" cy="4572000"/>
          <a:chOff x="190500" y="666750"/>
          <a:chExt cx="8810625" cy="4572000"/>
        </a:xfrm>
      </p:grpSpPr>
      <p:sp>
        <p:nvSpPr>
          <p:cNvPr id="18" name="TextBox 17"/>
          <p:cNvSpPr txBox="1"/>
          <p:nvPr/>
        </p:nvSpPr>
        <p:spPr>
          <a:xfrm>
            <a:off x="285750" y="666750"/>
            <a:ext cx="33337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Enquête bezoeken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05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102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38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Totaal   bezoeken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6217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550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Afgewerkte antwoorden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31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712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Onafgedane antwoorden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542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51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875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Slechts toont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70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49A33F">
                    <a:alpha val="100000"/>
                  </a:srgbClr>
                </a:solidFill>
                <a:latin typeface="Calibri"/>
              </a:rPr>
              <a:t>19.6%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103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49A33F">
                    <a:alpha val="100000"/>
                  </a:srgbClr>
                </a:solidFill>
                <a:latin typeface="Calibri"/>
              </a:rPr>
              <a:t>Totale succespercentage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2571750"/>
            <a:ext cx="4286250" cy="2857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Bezoek Geschiedenis (28-02-2014 - 03-03-2014)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2857500"/>
            <a:ext cx="8572500" cy="16573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429125"/>
            <a:ext cx="123825" cy="1047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762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Totaal   bezoeken (102)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500" y="4429125"/>
            <a:ext cx="123825" cy="1047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8097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Afgewerkte antwoorden (20)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62000" y="952500"/>
          <a:ext cx="8953500" cy="4362450"/>
          <a:chOff x="762000" y="952500"/>
          <a:chExt cx="8953500" cy="436245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2143125" cy="21431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Totaal Bezoeken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58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Slechts toont (50 %)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Onvolledig (30.4 %)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Voltooid (19.6 %)</a:t>
            </a:r>
            <a:r>
              <a:t/>
            </a:r>
            <a:br/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0" y="3867150"/>
            <a:ext cx="123825" cy="104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250" y="4019550"/>
            <a:ext cx="123825" cy="104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8250" y="4171950"/>
            <a:ext cx="114300" cy="104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6150" y="1524000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8615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Bezoek bronnen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4812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Directe link (100 %)</a:t>
            </a:r>
            <a:r>
              <a:t/>
            </a:r>
            <a:br/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3867150"/>
            <a:ext cx="123825" cy="104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0300" y="1524000"/>
            <a:ext cx="2143125" cy="2143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103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Gemiddelde tijd voor voltooiing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103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&lt;1 min. (90 %)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1-2 min. (5 %)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&gt;60 min. (5 %)</a:t>
            </a:r>
            <a:r>
              <a:t/>
            </a:r>
            <a:br/>
            <a:endParaRPr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0" y="3867150"/>
            <a:ext cx="123825" cy="1047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0" y="4019550"/>
            <a:ext cx="123825" cy="1047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2750" y="4171950"/>
            <a:ext cx="114300" cy="1047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Meerkeuze, Antwoorden 20x, onbeantwoord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Antwoord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Antwoorden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Als inwoner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Als toerist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In welk opzicht gebruikt u het informatiecentrum?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5181600"/>
          <a:chOff x="190500" y="714375"/>
          <a:chExt cx="8953500" cy="51816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Enkele keuze, Antwoorden 20x, onbeantwoord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8669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Antwoord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Antwoorden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0-20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21-30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31-40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41-50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51-60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61+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295650"/>
            <a:ext cx="8572500" cy="1724372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Geef hieronder uw leeftijdsgroep aan s.v.p.: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133850"/>
          <a:chOff x="190500" y="714375"/>
          <a:chExt cx="8953500" cy="413385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Enkele keuze, Antwoorden 20x, onbeantwoord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3335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Antwoord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Antwoorden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Vaker dan 1 keer per maand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Maandelijks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Jaarlijks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Minder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762250"/>
            <a:ext cx="8572500" cy="13716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Hoe vaak gebruikt u het informatiecentrum?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1762125"/>
          <a:chOff x="190500" y="714375"/>
          <a:chExt cx="8953500" cy="1762125"/>
        </a:xfrm>
      </p:grpSpPr>
      <p:sp>
        <p:nvSpPr>
          <p:cNvPr id="4" name="TextBox 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Meerkeuze, Antwoorden 20x, onbeantwoord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4384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Antwoord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Antwoorden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 Voor informatie over lokale reizen en de regio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Voor informatie over culturele activiteiten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Om toegang te krijgen tot het internet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Om een kopieermachine te gebruiken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Om brochures en souvenirs te vinden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Om een stadstour met commentaar vinden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Om geavanceerde reis- of evenementenkaartjes te kopen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Anders (s.v.p. aangeven)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 Waarom bezoekt u het informatiecentrum? 1/2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829050"/>
          <a:chOff x="190500" y="714375"/>
          <a:chExt cx="8953500" cy="382905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4003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 Waarom bezoekt u het informatiecentrum? 2/2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611</Words>
  <Application>Microsoft Macintosh PowerPoint</Application>
  <PresentationFormat>On-screen Show (16:9)</PresentationFormat>
  <Paragraphs>232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Calibri</vt:lpstr>
      <vt:lpstr>Theme14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>Gasten- of Toeristen informatiecentrum enquête</dc:subject>
  <dc:creator>Richard Žižka </dc:creator>
  <cp:keywords/>
  <dc:description/>
  <cp:lastModifiedBy>Microsoft Office User</cp:lastModifiedBy>
  <cp:revision>1</cp:revision>
  <dcterms:created xsi:type="dcterms:W3CDTF">2018-01-30T13:30:40Z</dcterms:created>
  <dcterms:modified xsi:type="dcterms:W3CDTF">2018-01-30T13:31:54Z</dcterms:modified>
  <cp:category/>
</cp:coreProperties>
</file>