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9"/>
    <p:restoredTop sz="94680"/>
  </p:normalViewPr>
  <p:slideViewPr>
    <p:cSldViewPr>
      <p:cViewPr>
        <p:scale>
          <a:sx n="100" d="100"/>
          <a:sy n="100" d="100"/>
        </p:scale>
        <p:origin x="2984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0D3944">
              <a:alpha val="100000"/>
            </a:srgbClr>
          </a:solidFill>
        </p:spPr>
        <p:txBody>
          <a:bodyPr lIns="91440" tIns="45720" rIns="91440" bIns="45720" rtlCol="0" anchor="ctr">
            <a:spAutoFit/>
          </a:bodyPr>
          <a:lstStyle/>
          <a:p>
            <a:pPr marL="0" marR="238125" lvl="0" indent="0" algn="r" fontAlgn="ctr">
              <a:lnSpc>
                <a:spcPct val="100000"/>
              </a:lnSpc>
            </a:pPr>
            <a:r>
              <a:rPr lang="en-US" sz="1600" b="1" u="none" spc="0">
                <a:solidFill>
                  <a:srgbClr val="FFFFFF">
                    <a:alpha val="100000"/>
                  </a:srgbClr>
                </a:solidFill>
                <a:latin typeface="Calibri"/>
              </a:rPr>
              <a:t>Centro Informazioni turisti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2063294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hyperlink" Target="https://www.survio.com/survey/d/V5O1A2Q6H2P6A4C6A" TargetMode="External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76500" y="2381250"/>
          <a:ext cx="6286500" cy="3457575"/>
          <a:chOff x="2476500" y="2381250"/>
          <a:chExt cx="6286500" cy="3457575"/>
        </a:xfrm>
      </p:grpSpPr>
      <p:sp>
        <p:nvSpPr>
          <p:cNvPr id="3" name="TextBox 2"/>
          <p:cNvSpPr txBox="1"/>
          <p:nvPr/>
        </p:nvSpPr>
        <p:spPr>
          <a:xfrm>
            <a:off x="2476500" y="2381250"/>
            <a:ext cx="3810000" cy="952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Centro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Informazioni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turisti</a:t>
            </a:r>
            <a:endParaRPr lang="en-US" sz="2500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048000"/>
            <a:ext cx="1905000" cy="4095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Matrice con scelte singole, Risposte 20x, Non risposto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68402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333500"/>
                <a:gridCol w="1333500"/>
                <a:gridCol w="1333500"/>
                <a:gridCol w="1333500"/>
                <a:gridCol w="13335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Molto sodddisfatto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Soddisfatto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Indifferente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Insoddisfatto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Molto Insoddisfatto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 servizi sull'offerta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Qualità dei servizi offerti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La velocità / disponibilità di connessione internet 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L'accesso, il comfort e l'ospitalità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La qualità del servizio offerto dal personale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11277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Quanto è rimasto soddisfatto dei seguenti servizi?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Scelta singola, Risposte 20x, Non risposto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Risposta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Risposte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Rapporto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Sì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 Il centro di informazione avevano quello che le serviva?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Scelta singola, Risposte 20x, Non risposto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Risposta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Risposte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Rapporto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Sì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Hai mai visitato il sito centro informazioni?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Scelta singola, Risposte 20x, Non risposto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Risposta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Risposte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Rapporto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No (Please let us know what you were looking for)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Hai trovato tutto quello che stavi cercando sul nostro sito?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Scelta singola, Risposte 20x, Non risposto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Risposta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Risposte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Rapporto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No (Ci faccia sapere quello che stava cercando)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Would you say that the information centre was useful or important to your visit?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295775"/>
          <a:chOff x="190500" y="714375"/>
          <a:chExt cx="8953500" cy="4295775"/>
        </a:xfrm>
      </p:grpSpPr>
      <p:sp>
        <p:nvSpPr>
          <p:cNvPr id="104" name="TextBox 10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Stelle valutazione, Risposte 20x, Non risposto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9337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Risposta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Risposte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Rapporto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771650"/>
            <a:ext cx="123825" cy="123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771650"/>
            <a:ext cx="123825" cy="123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771650"/>
            <a:ext cx="123825" cy="123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771650"/>
            <a:ext cx="123825" cy="123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771650"/>
            <a:ext cx="123825" cy="123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1771650"/>
            <a:ext cx="123825" cy="123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71650"/>
            <a:ext cx="123825" cy="1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1771650"/>
            <a:ext cx="123825" cy="123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1771650"/>
            <a:ext cx="123825" cy="123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275" y="1771650"/>
            <a:ext cx="123825" cy="1238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038350"/>
            <a:ext cx="123825" cy="1238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038350"/>
            <a:ext cx="123825" cy="1238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038350"/>
            <a:ext cx="123825" cy="1238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038350"/>
            <a:ext cx="123825" cy="1238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038350"/>
            <a:ext cx="123825" cy="123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038350"/>
            <a:ext cx="123825" cy="1238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038350"/>
            <a:ext cx="123825" cy="1238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038350"/>
            <a:ext cx="123825" cy="1238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2038350"/>
            <a:ext cx="123825" cy="1238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038350"/>
            <a:ext cx="123825" cy="1238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305050"/>
            <a:ext cx="123825" cy="1238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305050"/>
            <a:ext cx="123825" cy="1238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305050"/>
            <a:ext cx="123825" cy="1238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305050"/>
            <a:ext cx="123825" cy="1238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305050"/>
            <a:ext cx="123825" cy="1238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305050"/>
            <a:ext cx="123825" cy="1238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305050"/>
            <a:ext cx="123825" cy="1238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305050"/>
            <a:ext cx="123825" cy="1238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305050"/>
            <a:ext cx="123825" cy="12382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305050"/>
            <a:ext cx="123825" cy="12382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571750"/>
            <a:ext cx="123825" cy="12382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571750"/>
            <a:ext cx="123825" cy="1238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571750"/>
            <a:ext cx="123825" cy="12382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571750"/>
            <a:ext cx="123825" cy="12382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571750"/>
            <a:ext cx="123825" cy="12382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571750"/>
            <a:ext cx="123825" cy="12382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71750"/>
            <a:ext cx="123825" cy="12382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571750"/>
            <a:ext cx="123825" cy="12382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571750"/>
            <a:ext cx="123825" cy="12382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571750"/>
            <a:ext cx="123825" cy="12382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838450"/>
            <a:ext cx="123825" cy="12382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838450"/>
            <a:ext cx="123825" cy="12382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838450"/>
            <a:ext cx="123825" cy="12382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838450"/>
            <a:ext cx="123825" cy="12382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838450"/>
            <a:ext cx="123825" cy="12382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838450"/>
            <a:ext cx="123825" cy="12382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838450"/>
            <a:ext cx="123825" cy="12382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838450"/>
            <a:ext cx="123825" cy="12382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838450"/>
            <a:ext cx="123825" cy="12382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838450"/>
            <a:ext cx="123825" cy="12382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105150"/>
            <a:ext cx="123825" cy="12382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105150"/>
            <a:ext cx="123825" cy="12382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105150"/>
            <a:ext cx="123825" cy="12382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105150"/>
            <a:ext cx="123825" cy="123825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3105150"/>
            <a:ext cx="123825" cy="12382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105150"/>
            <a:ext cx="123825" cy="12382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105150"/>
            <a:ext cx="123825" cy="12382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105150"/>
            <a:ext cx="123825" cy="12382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105150"/>
            <a:ext cx="123825" cy="12382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105150"/>
            <a:ext cx="123825" cy="12382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371850"/>
            <a:ext cx="123825" cy="12382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371850"/>
            <a:ext cx="123825" cy="12382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371850"/>
            <a:ext cx="123825" cy="12382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371850"/>
            <a:ext cx="123825" cy="12382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371850"/>
            <a:ext cx="123825" cy="12382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371850"/>
            <a:ext cx="123825" cy="123825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371850"/>
            <a:ext cx="123825" cy="123825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371850"/>
            <a:ext cx="123825" cy="12382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371850"/>
            <a:ext cx="123825" cy="12382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371850"/>
            <a:ext cx="123825" cy="123825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638550"/>
            <a:ext cx="123825" cy="123825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638550"/>
            <a:ext cx="123825" cy="12382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638550"/>
            <a:ext cx="123825" cy="12382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638550"/>
            <a:ext cx="123825" cy="12382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638550"/>
            <a:ext cx="123825" cy="123825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638550"/>
            <a:ext cx="123825" cy="123825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638550"/>
            <a:ext cx="123825" cy="123825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638550"/>
            <a:ext cx="123825" cy="12382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638550"/>
            <a:ext cx="123825" cy="123825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638550"/>
            <a:ext cx="123825" cy="12382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905250"/>
            <a:ext cx="123825" cy="123825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905250"/>
            <a:ext cx="123825" cy="123825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3905250"/>
            <a:ext cx="123825" cy="123825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905250"/>
            <a:ext cx="123825" cy="123825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905250"/>
            <a:ext cx="123825" cy="123825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905250"/>
            <a:ext cx="123825" cy="123825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905250"/>
            <a:ext cx="123825" cy="123825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905250"/>
            <a:ext cx="123825" cy="12382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905250"/>
            <a:ext cx="123825" cy="12382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905250"/>
            <a:ext cx="123825" cy="12382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4171950"/>
            <a:ext cx="123825" cy="12382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4171950"/>
            <a:ext cx="123825" cy="123825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171950"/>
            <a:ext cx="123825" cy="123825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4171950"/>
            <a:ext cx="123825" cy="123825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4171950"/>
            <a:ext cx="123825" cy="12382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4171950"/>
            <a:ext cx="123825" cy="123825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171950"/>
            <a:ext cx="123825" cy="123825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4171950"/>
            <a:ext cx="123825" cy="123825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4171950"/>
            <a:ext cx="123825" cy="123825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4171950"/>
            <a:ext cx="123825" cy="123825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Come giudica il livello complessivo e la qualità dei servizi forniti dal centro di informazioni? 1/2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343400"/>
          <a:chOff x="190500" y="714375"/>
          <a:chExt cx="8953500" cy="434340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9146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Come giudica il livello complessivo e la qualità dei servizi forniti dal centro di informazioni? 2/2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8125" y="666750"/>
          <a:ext cx="8858250" cy="4572000"/>
          <a:chOff x="238125" y="666750"/>
          <a:chExt cx="8858250" cy="4572000"/>
        </a:xfrm>
      </p:grpSpPr>
      <p:sp>
        <p:nvSpPr>
          <p:cNvPr id="26" name="TextBox 25"/>
          <p:cNvSpPr txBox="1"/>
          <p:nvPr/>
        </p:nvSpPr>
        <p:spPr>
          <a:xfrm>
            <a:off x="238125" y="66675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Generale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333500"/>
            <a:ext cx="381000" cy="3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333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Nome sondaggio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0" y="1333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Centro Informazioni turisti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5750" y="1809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905000"/>
            <a:ext cx="381000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905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Autore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5750" y="1905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Richard Žižka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85750" y="2381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5" y="2476500"/>
            <a:ext cx="381000" cy="381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2476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Lingua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95750" y="2476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it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375" y="2590800"/>
            <a:ext cx="190500" cy="1524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85750" y="2952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375" y="3048000"/>
            <a:ext cx="381000" cy="381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2000" y="3048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URL Sondaggio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5750" y="3048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7"/>
              </a:rPr>
              <a:t>https://www.survio.com/survey/d/V5O1A2Q6H2P6A4C6A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85750" y="3524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375" y="3619500"/>
            <a:ext cx="381000" cy="381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3619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Prima risposta
Ultima risposta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5750" y="3619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28/02/2014
03/03/2014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5750" y="4095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375" y="4191000"/>
            <a:ext cx="381000" cy="381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2000" y="4191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Durata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5750" y="4191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4 Giorni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666750"/>
          <a:ext cx="8810625" cy="4572000"/>
          <a:chOff x="190500" y="666750"/>
          <a:chExt cx="8810625" cy="4572000"/>
        </a:xfrm>
      </p:grpSpPr>
      <p:sp>
        <p:nvSpPr>
          <p:cNvPr id="18" name="TextBox 17"/>
          <p:cNvSpPr txBox="1"/>
          <p:nvPr/>
        </p:nvSpPr>
        <p:spPr>
          <a:xfrm>
            <a:off x="285750" y="666750"/>
            <a:ext cx="33337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Visite al sondaggio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05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47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8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Visite totali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217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Totale completato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2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Risposte incompiute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542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875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Visualizzato solo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70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49A33F">
                    <a:alpha val="100000"/>
                  </a:srgbClr>
                </a:solidFill>
                <a:latin typeface="Calibri"/>
              </a:rPr>
              <a:t>42.6%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103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49A33F">
                    <a:alpha val="100000"/>
                  </a:srgbClr>
                </a:solidFill>
                <a:latin typeface="Calibri"/>
              </a:rPr>
              <a:t>Tasso generale di completamento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2571750"/>
            <a:ext cx="428625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Storia visite (28/02/2014 - 03/03/2014)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857500"/>
            <a:ext cx="8572500" cy="1657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429125"/>
            <a:ext cx="123825" cy="1047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62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Visite totali (47)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0" y="4429125"/>
            <a:ext cx="123825" cy="104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097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Totale completato (20)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62000" y="952500"/>
          <a:ext cx="8953500" cy="4362450"/>
          <a:chOff x="762000" y="952500"/>
          <a:chExt cx="8953500" cy="436245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2143125" cy="2143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Visite totali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58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Solo mostrando (57.4 %)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Incompleto (0 %)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Completato (42.6 %)</a:t>
            </a:r>
            <a:r>
              <a:t/>
            </a:r>
            <a:br/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3867150"/>
            <a:ext cx="123825" cy="104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250" y="4019550"/>
            <a:ext cx="123825" cy="104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250" y="4171950"/>
            <a:ext cx="114300" cy="104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6150" y="1524000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8615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Provenienza visite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2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Link diretto (100 %)</a:t>
            </a:r>
            <a:r>
              <a:t/>
            </a:r>
            <a:br/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3867150"/>
            <a:ext cx="123825" cy="104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0300" y="1524000"/>
            <a:ext cx="2143125" cy="2143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103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Tempo medio di completamento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103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&lt;1 min. (90 %)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1-2 min. (5 %)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&gt;60 min. (5 %)</a:t>
            </a:r>
            <a:r>
              <a:t/>
            </a:r>
            <a:br/>
            <a:endParaRPr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3867150"/>
            <a:ext cx="123825" cy="104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4019550"/>
            <a:ext cx="123825" cy="1047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2750" y="4171950"/>
            <a:ext cx="114300" cy="1047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Scelta multipla, Risposte 20x, Non risposto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Risposta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Risposte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Rapporto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Come cittadino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Come turista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Come usa il centro informazioni?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5181600"/>
          <a:chOff x="190500" y="714375"/>
          <a:chExt cx="8953500" cy="51816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Scelta singola, Risposte 20x, Non risposto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8669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Risposta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Risposte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Rapporto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0-20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21-30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31-40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41-50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51-60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61+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295650"/>
            <a:ext cx="8572500" cy="1724372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Si prega di indicare il vostro gruppo di età qui sotto: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133850"/>
          <a:chOff x="190500" y="714375"/>
          <a:chExt cx="8953500" cy="413385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Scelta singola, Risposte 20x, Non risposto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3335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Risposta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Risposte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Rapporto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Più di una volta al mese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Mensilmente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Annualmente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Poco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762250"/>
            <a:ext cx="8572500" cy="13716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Quanto spesso si usa il centro informazioni?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1762125"/>
          <a:chOff x="190500" y="714375"/>
          <a:chExt cx="8953500" cy="1762125"/>
        </a:xfrm>
      </p:grpSpPr>
      <p:sp>
        <p:nvSpPr>
          <p:cNvPr id="4" name="TextBox 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Scelta multipla, Risposte 20x, Non risposto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4384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Risposta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Risposte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Rapporto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Per trovare informazioni su viaggi locali e le regioni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Per trovare informazioni sugli eventi culturali o sociali nella regioni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Per accedere a Internet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Per utilizzare una fotocopiatrice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Per trovare depliant e souvenir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Per trovare un tour della città con la spiegazione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Per acquistare i biglietti di viaggio o evento avanzati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Altro (Per favore specifica)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Perché visita il centro di informazione? 1/2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829050"/>
          <a:chOff x="190500" y="714375"/>
          <a:chExt cx="8953500" cy="382905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4003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Perché visita il centro di informazione? 2/2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622</Words>
  <Application>Microsoft Macintosh PowerPoint</Application>
  <PresentationFormat>On-screen Show (16:9)</PresentationFormat>
  <Paragraphs>231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Calibri</vt:lpstr>
      <vt:lpstr>Theme45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>Centro Informazioni turisti</dc:subject>
  <dc:creator>Richard Žižka </dc:creator>
  <cp:keywords/>
  <dc:description/>
  <cp:lastModifiedBy>Microsoft Office User</cp:lastModifiedBy>
  <cp:revision>1</cp:revision>
  <dcterms:created xsi:type="dcterms:W3CDTF">2018-01-30T11:53:41Z</dcterms:created>
  <dcterms:modified xsi:type="dcterms:W3CDTF">2018-01-30T11:54:26Z</dcterms:modified>
  <cp:category/>
</cp:coreProperties>
</file>