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Információs pont értékelése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8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C3A1O9Y2R9Q5P9U9S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67100"/>
          <a:chOff x="2476500" y="2381250"/>
          <a:chExt cx="6286500" cy="3467100"/>
        </a:xfrm>
      </p:grpSpPr>
      <p:sp>
        <p:nvSpPr>
          <p:cNvPr id="3" name="TextBox 2"/>
          <p:cNvSpPr txBox="1"/>
          <p:nvPr/>
        </p:nvSpPr>
        <p:spPr>
          <a:xfrm>
            <a:off x="2476500" y="2381250"/>
            <a:ext cx="381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Információs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pont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értékelése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19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Egységes mátrix választás,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78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Elégedett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Inkább elégedett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Nem tudom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Inkább elégedetlen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Elégedetlen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 szolgáltatások kínálata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Információk minősége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Internet sebessége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Információs pont háttere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Személyzet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Mennyire volt elégedett az alábbi szolgálatásokkal: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Szimpla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Hasznos információkkal gazdagodott az információs ponton?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Szimpla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77.78%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Meglátogatta az információs pontunk weboldalát?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Szimpla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77.78%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Nem (kérjük, adja meg, mint nem talált meg)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 weboldalunkon megtalált mindent, amit keresett?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Szimpla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77.78%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Nem (kérjük, adja meg, miért)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Hasznosnak és fontosnak találta az információs pontot?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30" name="TextBox 29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Csillagos értékelés,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9" name="TextBox 28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Összességében mennyire elégedett az információs pont szolgáltatásaival?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Alap adatok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Felmérés neve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Információs pont értékelése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Szerző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fsadf sadfas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Kérdőív nyelve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hu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Kérdőív URL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https://www.survio.com/survey/d/C3A1O9Y2R9Q5P9U9S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Első válasz
Utolsó válaszok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2016.11.15.
2017.03.15.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Időtartam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121 napok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Válaszolók statisztikái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93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Összes látogatás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Befejezettek  száma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Befejezetlenek száma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74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Csak megjelenítettek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19.4%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Teljes befejezési arány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Előzmények megtekintése (2016.11.15. - 2017.03.15.)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Összes látogatás (93)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Befejezettek  száma (18)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581525"/>
          <a:chOff x="762000" y="952500"/>
          <a:chExt cx="8953500" cy="4581525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Látogatások összesen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Csak megjelenítettek (79.6 %)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Hiányos (1.1 %)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Befejezett (19.4 %)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Látogatások forrása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Közvetlen link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Kérdőív kitöltési ideje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(77.8 %)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(5.6 %)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2-5 min. (5.6 %)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5-10 min. (5.6 %)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10-30 min. (5.6 %)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750" y="4324350"/>
            <a:ext cx="114300" cy="1047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62750" y="4476750"/>
            <a:ext cx="10477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Több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Állampolgár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Az információs pontot úgy használom mint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Szimpla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27.78%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Melyik korosztályba tartozik?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Szimpla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Havonta párszor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Havonta egyszer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Évente egyszer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Kevesebbszer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Milyen gyakran veszi igénybe az információs pont szolgáltatásait?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Több válasz, megválaszolt 18x, Nem megválaszolt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003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Válaszok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Arány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Utazási információért a régióról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Információért a helyi kulturális eseményről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38.89%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Internethozzáférésért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38.89%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Fénymásolásért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38.89%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Információs anyagokért és szuvenírekért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Idegenvezetős városnézésért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Jegyek elővételéért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38.89%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Egyéb (kérjük, adja meg, miért)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Miért látogatta meg az inforációs pontunkat?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Miért látogatta meg az inforációs pontunkat?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Macintosh PowerPoint</Application>
  <PresentationFormat>On-screen Show (16:9)</PresentationFormat>
  <Paragraphs>216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Calibri</vt:lpstr>
      <vt:lpstr>Theme34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Információs pont értékelése</dc:subject>
  <dc:creator>fsadf sadfas</dc:creator>
  <cp:keywords/>
  <dc:description/>
  <cp:lastModifiedBy>Microsoft Office User</cp:lastModifiedBy>
  <cp:revision>1</cp:revision>
  <dcterms:created xsi:type="dcterms:W3CDTF">2018-01-30T11:44:05Z</dcterms:created>
  <dcterms:modified xsi:type="dcterms:W3CDTF">2018-01-30T11:44:47Z</dcterms:modified>
  <cp:category/>
</cp:coreProperties>
</file>