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30" d="100"/>
          <a:sy n="130" d="100"/>
        </p:scale>
        <p:origin x="2144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Sondage d'évaluation d'une maison de retraite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8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N4D7T1E9V4P3G3D9Y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849474" y="2381250"/>
            <a:ext cx="7064052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Sondage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d'évaluation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d'une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maison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de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retraite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Choix unique,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Choix de réponse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Réponses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absolument 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plutôt 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 satisfait(e), ni insatisfait(e)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plutôt insatisfait(e)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absolument insatisfait(e)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Êtes-vous satisfait(e) des services de soins infirmiers dans la maison de retraite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Choix unique,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Choix de réponse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Réponses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Oui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Non (précisez, s'il vous plaît, ce qui vous manque)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Les activités sociales et recréatives organisées par la maison de retraite sont-elles favorables à votre bien-être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Choix unique,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Choix de réponse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Réponses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Oui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Non (veuillez préciser)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Vous sentez-vous bien traîté(e) et respecté(e) à la maison de retraite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4" y="666750"/>
            <a:ext cx="3325763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Informations</a:t>
            </a:r>
            <a:r>
              <a:rPr lang="en-US" sz="20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0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générales</a:t>
            </a:r>
            <a:endParaRPr lang="en-US" sz="2000" b="1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Titre du sondage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Sondage d'évaluation d'une maison de retraite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Auteur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Langue du questionnaire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3335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L'adresse URL du sondage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https://www.survio.com/survey/d/N4D7T1E9V4P3G3D9Y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Première réponse
Dernière réponse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11-01-2016
11-01-2016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Durée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 jours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Statistique de visites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169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Nombre de visites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Questionnaires  complets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Questionnaires incomplets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149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Seulement affichés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11.8%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Taux de remplissage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Historique des visites (11-01-2016 - 11-01-2016)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Nombre de visites (169)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678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18928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Questionnaires  </a:t>
            </a:r>
            <a:r>
              <a:rPr lang="en-US" sz="10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complets</a:t>
            </a:r>
            <a:r>
              <a:rPr lang="en-US" sz="10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Nombre total de visites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Seulement affiché (88.2 %)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Incomplet (0 %)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Complet (11.8 %)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Sources des visites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Lien direct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Durée de réalisation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5-10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Choix unique,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Choix de réponse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Réponses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moins d'un an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plus d'un an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plus de 3 ans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plus de 5 ans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plus de 10 ans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Depuis combien de temps habitez-vous à la maison de retraite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Choix unique,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Choix de réponse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Réponses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tout à fait 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plutôt 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 satisfait(e), ni insatisfait(e)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plutôt insatisfait(e)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absolument insatisfait(e)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Êtes-vous satisfait(e) de l'espace et de l'équipement de la maison de retraite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Matrice de choix uniques,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9507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Les employés à l'accueil sont toujours aimables.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Les infirmières et les aides-soignantes donnent une impression professionnelle.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Les infirmières et les aides-soignantes sont amicales et compatissantes.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Le personnel de la maison de retraite essaie toujours de répondre à mes besoins.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37947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Veuillez évaluer la véracité des propositions suivantes concernant le personnel de la maison de retraite d'après vos propres expériences.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30" name="TextBox 29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Évaluation par étoiles,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Choix de réponse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Réponses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9" name="TextBox 28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Dans quelle mesure êtes vous content(e) de la qualité de votre logement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Matrice de choix uniques, Nombre de répondants 20x, sans réponse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745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tout à fait d'accord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d'accord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 sait pas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pas d'accord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pas du tout d'accord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nourriture est toujours fraîche et de bonne qualité.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Les repas sont goûteux et nutritifs.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nourriture est assez riche.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Il y a toujours un grand choix de repas.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Je suis entièrement satisfait(e) de la nourriture servie dans la maison de retraite.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3032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Êtes-vous content(e) de la qualité de la nourriture qui vous est servie dans la maison de retraite ? Veuillez évaluer les propositions suivantes d'après vos propres expériences.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Macintosh PowerPoint</Application>
  <PresentationFormat>On-screen Show (16:9)</PresentationFormat>
  <Paragraphs>204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Calibri</vt:lpstr>
      <vt:lpstr>Theme21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Sondage d'évaluation d'une maison de retraite</dc:subject>
  <dc:creator>Richard Žižka </dc:creator>
  <cp:keywords/>
  <dc:description/>
  <cp:lastModifiedBy>Microsoft Office User</cp:lastModifiedBy>
  <cp:revision>1</cp:revision>
  <dcterms:created xsi:type="dcterms:W3CDTF">2018-01-30T11:38:47Z</dcterms:created>
  <dcterms:modified xsi:type="dcterms:W3CDTF">2018-01-30T11:40:36Z</dcterms:modified>
  <cp:category/>
</cp:coreProperties>
</file>