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37" d="100"/>
          <a:sy n="137" d="100"/>
        </p:scale>
        <p:origin x="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Matkailuneuvonnan palautekysely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84285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https://www.survio.com/survey/d/U3V1Y8M4D3G8N7A9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2381250"/>
          <a:ext cx="8382000" cy="3457575"/>
          <a:chOff x="762000" y="2381250"/>
          <a:chExt cx="8382000" cy="3457575"/>
        </a:xfrm>
      </p:grpSpPr>
      <p:sp>
        <p:nvSpPr>
          <p:cNvPr id="3" name="TextBox 2"/>
          <p:cNvSpPr txBox="1"/>
          <p:nvPr/>
        </p:nvSpPr>
        <p:spPr>
          <a:xfrm>
            <a:off x="762000" y="2381250"/>
            <a:ext cx="762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Matkailuneuvonnan palautekysely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Matriisi - yksi vaihtoehto,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38300"/>
        </p:xfrm>
        <a:graphic>
          <a:graphicData uri="http://schemas.openxmlformats.org/drawingml/2006/table">
            <a:tbl>
              <a:tblPr firstRow="1" bandRow="1"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Erittäin tyytyväinen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Tyytyväinen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 tyytyväinen enkä tyytymätön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Tyytymätön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Erittäin tyytymätön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Tarjolla olevat palvelut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Tarjottujen palvelujen laatu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Internet-yhteyden nopeus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Paikan sijainti ja tilat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Henkilökunnalta saamasi palvelu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Kuinka tyytyväinen olit seuraaviin palveluihin: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Yksi vaihtoehto,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Kyllä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Saitko matkailuneuvonnasta sen, mitä tulit hakemaan?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Yksi vaihtoehto,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Kyllä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Oletko käynyt matkailuneuvontamme verkkosivuilla?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Yksi vaihtoehto,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Kyllä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88.89%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 (Kerro tarkemmin, mitä et löytänyt)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Löysitkö verkkosivuiltamme kaiken tarvitsemasi tiedon?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Yksi vaihtoehto,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Kyllä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 (Tarkenna, miksi)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Pidätkö matkailuneuvontaamme hyödyllisenä ja tärkeänä?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Miten arvioisit matkailuneuvontamme tarjoaman palvelun laatua ylipäänsä?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Miten arvioisit matkailuneuvontamme tarjoaman palvelun laatua ylipäänsä? 2/2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7334250" cy="2143125"/>
          <a:chOff x="190500" y="714375"/>
          <a:chExt cx="7334250" cy="2143125"/>
        </a:xfrm>
      </p:grpSpPr>
      <p:sp>
        <p:nvSpPr>
          <p:cNvPr id="3" name="TextBox 2"/>
          <p:cNvSpPr txBox="1"/>
          <p:nvPr/>
        </p:nvSpPr>
        <p:spPr>
          <a:xfrm>
            <a:off x="190500" y="1190625"/>
            <a:ext cx="381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Tekstivastaus, vastauksia 9x, vastaamatta 0x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714375"/>
            <a:ext cx="7143750" cy="762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Onko sinulla ehdotuksia, miten voisimme parantaa palveluitamme?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619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Yleiset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Tutkimuksen nimi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Matkailuneuvonnan palautekysely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Tekijä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Kyselytutkimuksen kieli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fi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3335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Kyselytutkimuksen verkko-osoite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https://www.survio.com/survey/d/U3V1Y8M4D3G8N7A9O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Ensimmäinen vastaus
Viimeinen vastaus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20. 07. 2020
20. 07. 2020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Kesto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 päivää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619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Kävijätilastot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Yhteensä käyntiä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Yhteensä valmista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Yhteensä keskeneräistä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Näytetään vain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100%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Kävijätiedot (20. 07. 2020 - 20. 07. 2020)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Yhteensä käyntiä (9)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00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Yhteensä valmista (9)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Kävijöitä yhteensä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Näytetään vain (0 %)</a:t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Keskeneräinen (0 %)</a:t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Valmis (100 %)</a:t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Tuntematon lähde (100 %)</a:t>
            </a:r>
            <a:br/>
            <a:endParaRPr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56176" y="915566"/>
            <a:ext cx="22692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Vastaamiseen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keskimäärin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käytetty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aika</a:t>
            </a:r>
            <a:endParaRPr lang="en-US" sz="16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(77.8 %)</a:t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(11.1 %)</a:t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10-30 min. (11.1 %)</a:t>
            </a:r>
            <a:br/>
            <a:endParaRPr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Monivalinta - useita vaihtoehtoja,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Paikallisena asukkaana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Turistina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Käytätkö matkailuneuvontaa: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Yksi vaihtoehto,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7452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652364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Mihin ikäryhmään kuulut?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Yksi vaihtoehto,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Useammin kuin kerran kuussa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Kuukausittain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Vuosittain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Harvemmin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Kuinka usein käyt matkailuneuvonnassa?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Monivalinta - useita vaihtoehtoja, vastauksia 9x, vastaamatta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003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Vastausvaihtoehdot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Vastausta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Suhde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Löytääkseni tietoa alueella matkailusta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Löytääkseni tietoa alueen kulttuuritapahtumista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Käyttääkseni internetiä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Käyttääkseni kopiointipalvelua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Hankkiakseni esitteitä ja matkamuistoja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Osallistuakseni kommentoidulle kiertoajelulle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44.44%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Ostaakseni ennakkolippuja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Muu (Tarkenna, mikä)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Miksi kävit nyt matkailuneuvonnassa?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Miksi kävit nyt matkailuneuvonnassa?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Macintosh PowerPoint</Application>
  <PresentationFormat>On-screen Show (16:9)</PresentationFormat>
  <Paragraphs>231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Calibri</vt:lpstr>
      <vt:lpstr>Theme38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Matkailuneuvonnan palautekysely</dc:subject>
  <dc:creator> </dc:creator>
  <cp:keywords/>
  <dc:description/>
  <cp:lastModifiedBy>Richard Žižka</cp:lastModifiedBy>
  <cp:revision>1</cp:revision>
  <dcterms:created xsi:type="dcterms:W3CDTF">2020-07-20T18:27:10Z</dcterms:created>
  <dcterms:modified xsi:type="dcterms:W3CDTF">2020-07-20T18:28:48Z</dcterms:modified>
  <cp:category/>
</cp:coreProperties>
</file>