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Oficina de turismo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4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L4N7L4M6L1P8P9V2U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2476500" y="2381250"/>
            <a:ext cx="381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Oficina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de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turismo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Matriz de elecciones simples,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6840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Muy contento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Contento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Indiferente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Descontento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Muy descontento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variedad de servicios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calidad de servicios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rapidez/disponibilidad de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La hospitalidad y el confort de la oficina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El personal 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1974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¿Cuál fue tu grado de satisfacción con los siguientes servicios?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¿Al final encontraste la información que buscabas?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¿Alguna vez has visitado nuestra página web?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(Por favor, déjanos saber qué es lo que buscabas)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¿Encontraste todo lo que buscabas en la página web?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Sí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No (Por favor, indica la razón)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¿Dirías que nuestro centro de turismo es útil e importante?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Grado de la estrella,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¿Cómo evaluarías el nivel general y la calidad de los servicios brindados por la oficina de turismo?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¿Cómo evaluarías el nivel general y la calidad de los servicios brindados por la oficina de turismo?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General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Nombre de encuesta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Oficina de turismo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Idioma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URL de la encuesta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https://www.survio.com/survey/d/L4N7L4M6L1P8P9V2U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Primera respuesta
Última respuesta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28/02/2014
03/03/2014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Duración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días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Visitas de la encuesta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104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de visitas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Total completado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Respuestas incompletas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54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Mostró sólo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19.2%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Tasa global de finalización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Historial de visitas (28/02/2014 - 03/03/2014)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de visitas (104)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completado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Total visitas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Mostrando sólo (51.9 %)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Incompleto (28.8 %)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Completo (19.2 %)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Fuentes de visitas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Enlace directo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Tiempo medio de finalización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múltiple,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ciudadano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Disfruté de los servicios de la oficina como: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724372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Por favor, indica tu categoría de edad: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simple,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Más de una vez al mes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Una vez al mes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Una vez al año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Con menos frecuencia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¿Con qué frecuencia utilizas los servicios de nuestra oficina?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Elección múltiple, respuestas 20x, no respondida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76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Respuestas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Encontrar información sobre posibles viajes en nuestra región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Encontrar información sobre eventos culturales en la región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El acceso al Internet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Utilizar fotocopiadora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Comprar recuerdos, souvenirs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Encontrar y comprar visita comentada por la ciudad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Comprar billetes de venta anticipada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Otro (Por favor especifica)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¿Qué es lo que te hizo a visitarnos la última vez?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¿Qué es lo que te hizo a visitarnos la última vez?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644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Oficina de turismo</dc:subject>
  <dc:creator>Richard Žižka </dc:creator>
  <cp:keywords/>
  <dc:description/>
  <cp:lastModifiedBy>Microsoft Office User</cp:lastModifiedBy>
  <cp:revision>1</cp:revision>
  <dcterms:created xsi:type="dcterms:W3CDTF">2018-01-30T11:35:35Z</dcterms:created>
  <dcterms:modified xsi:type="dcterms:W3CDTF">2018-01-30T11:37:07Z</dcterms:modified>
  <cp:category/>
</cp:coreProperties>
</file>