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Guest or Tourist information centre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28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Y9H0W3M7W6S7E4X5T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1047750" y="2381250"/>
            <a:ext cx="6667500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Guest or Tourist information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centre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Matrix of single choices,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7602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Very satisfied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Satisfied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Indifferent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Dissatisfied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Very dissatisfied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The services on offer 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The quality of the services provided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The internet connection speed/avalability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The access, comfort and  hospitality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The quality of service provided by the staff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897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How satisfied were you with the following services?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Single choice,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Answer Choices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65.22%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34.78%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Did the information centre have what you needed?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Single choice,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Answer Choices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65.22%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34.78%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Have you ever visited the information centre website?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Single choice,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Answer Choices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86.96%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 (Please let us know what you were looking for)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13.04%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Did you find everything you were looking for on our website?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Single choice,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Answer Choices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82.61%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 (Please state briefly why this is not the case)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17.39%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Would you say that the information centre was useful or important to your visit?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Star Rating,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Answer Choices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13.04%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13.04%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13.04%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13.04%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4.35%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How would you rate the overall level and quality of the services provided by the information centre?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How would you rate the overall level and quality of the services provided by the information centre? 2/2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General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Survey name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Guest or Tourist information centre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Author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Survey language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Survey URL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https://www.survio.com/survey/d/Y9H0W3M7W6S7E4X5T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First response
Last response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02/28/2014
08/11/2016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896 days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Survey visits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292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visits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completed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33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unfinished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236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Displayed only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7.9%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Overall completion rate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 History (02/28/2014 - 08/11/2016)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visits (292)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completed (23)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581525"/>
          <a:chOff x="762000" y="952500"/>
          <a:chExt cx="8953500" cy="4581525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Hits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Displayed only (80.8 %)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Unfinished (11.3 %)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Completed (7.9 %)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 Sources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Direct link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Average Time of Completion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(78.3 %)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min. (8.7 %)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5-10 min. (4.3 %)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10-30 min. (4.3 %)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(4.3 %)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2750" y="4324350"/>
            <a:ext cx="114300" cy="1047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62750" y="4476750"/>
            <a:ext cx="10477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Multiple choice,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Answer Choices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As a citizen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60.87%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As a tourist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56.52%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How do you use the information centre?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Single choice,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Answer Choices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21.74%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13.04%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17.39%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Please indicate your age group below: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Single choice,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Answer Choices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More than once per month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26.09%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Monthly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43.48%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Yearly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17.39%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Less often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13.04%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How often do you use the information centre?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Multiple choice, answers 23x, unanswered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384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Answer Choices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To find information on local travel and the region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26.09%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To find information on cultural or social events in the region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34.78%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To access the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52.17%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To use a photocopier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34.78%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To find brochures and souvenirs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34.78%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To find a city tour with commentary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21.74%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To purchase advanced travel or event tickets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17.39%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Other (Please specify)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Why did you visit the information centre?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Why did you visit the information centre?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Macintosh PowerPoint</Application>
  <PresentationFormat>On-screen Show (16:9)</PresentationFormat>
  <Paragraphs>232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Calibri</vt:lpstr>
      <vt:lpstr>Theme81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Guest or Tourist information centre</dc:subject>
  <dc:creator>Richard Žižka </dc:creator>
  <cp:keywords/>
  <dc:description/>
  <cp:lastModifiedBy>Microsoft Office User</cp:lastModifiedBy>
  <cp:revision>1</cp:revision>
  <dcterms:created xsi:type="dcterms:W3CDTF">2018-01-30T11:33:10Z</dcterms:created>
  <dcterms:modified xsi:type="dcterms:W3CDTF">2018-01-30T11:33:57Z</dcterms:modified>
  <cp:category/>
</cp:coreProperties>
</file>