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9"/>
    <p:restoredTop sz="94680"/>
  </p:normalViewPr>
  <p:slideViewPr>
    <p:cSldViewPr>
      <p:cViewPr>
        <p:scale>
          <a:sx n="100" d="100"/>
          <a:sy n="100" d="100"/>
        </p:scale>
        <p:origin x="2984" y="1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71500"/>
          </a:xfrm>
          <a:prstGeom prst="rect">
            <a:avLst/>
          </a:prstGeom>
          <a:solidFill>
            <a:srgbClr val="0D3944">
              <a:alpha val="100000"/>
            </a:srgbClr>
          </a:solidFill>
        </p:spPr>
        <p:txBody>
          <a:bodyPr lIns="91440" tIns="45720" rIns="91440" bIns="45720" rtlCol="0" anchor="ctr">
            <a:spAutoFit/>
          </a:bodyPr>
          <a:lstStyle/>
          <a:p>
            <a:pPr marL="0" marR="238125" lvl="0" indent="0" algn="r" fontAlgn="ctr">
              <a:lnSpc>
                <a:spcPct val="100000"/>
              </a:lnSpc>
            </a:pPr>
            <a:r>
              <a:rPr lang="en-US" sz="1600" b="1" u="none" spc="0">
                <a:solidFill>
                  <a:srgbClr val="FFFFFF">
                    <a:alpha val="100000"/>
                  </a:srgbClr>
                </a:solidFill>
                <a:latin typeface="Calibri"/>
              </a:rPr>
              <a:t>Informationszentrum für Touristen oder Gäste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2063281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indent="-324900" algn="ctr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hyperlink" Target="https://www.survio.com/survey/d/X2D7W9L8E4F8U4I5J" TargetMode="External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476500" y="2381250"/>
          <a:ext cx="6286500" cy="3457575"/>
          <a:chOff x="2476500" y="2381250"/>
          <a:chExt cx="6286500" cy="3457575"/>
        </a:xfrm>
      </p:grpSpPr>
      <p:sp>
        <p:nvSpPr>
          <p:cNvPr id="3" name="TextBox 2"/>
          <p:cNvSpPr txBox="1"/>
          <p:nvPr/>
        </p:nvSpPr>
        <p:spPr>
          <a:xfrm>
            <a:off x="899592" y="2381250"/>
            <a:ext cx="7136060" cy="4770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25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Informationszentrum</a:t>
            </a:r>
            <a:r>
              <a:rPr lang="en-US" sz="25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25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für</a:t>
            </a:r>
            <a:r>
              <a:rPr lang="en-US" sz="25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25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Touristen</a:t>
            </a:r>
            <a:r>
              <a:rPr lang="en-US" sz="25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25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oder</a:t>
            </a:r>
            <a:r>
              <a:rPr lang="en-US" sz="25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25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Gäste</a:t>
            </a:r>
            <a:endParaRPr lang="en-US" sz="2500" u="none" spc="0" dirty="0">
              <a:solidFill>
                <a:srgbClr val="000000">
                  <a:alpha val="100000"/>
                </a:srgbClr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048000"/>
            <a:ext cx="1905000" cy="4095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657725"/>
          <a:chOff x="190500" y="714375"/>
          <a:chExt cx="8953500" cy="4657725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Matrix von Einzelwahl, geantwortet 20x, unbeantwortet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874520"/>
        </p:xfrm>
        <a:graphic>
          <a:graphicData uri="http://schemas.openxmlformats.org/drawingml/2006/table">
            <a:tbl>
              <a:tblPr firstRow="1" bandRow="1"/>
              <a:tblGrid>
                <a:gridCol w="1905000"/>
                <a:gridCol w="1333500"/>
                <a:gridCol w="1333500"/>
                <a:gridCol w="1333500"/>
                <a:gridCol w="1333500"/>
                <a:gridCol w="1333500"/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Sehr zufrieden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Satisfied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Ich weiss nicht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Unzufrieden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Sehr unzufrieden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Die angebotenen Dienstleistungen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Die Qualität der Dienstleistungen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Die Schnelligkeit und Verfügbarkeit der Internetverbindung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Der Zugang und die Gastfreundlichkeit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Die Qualität des Services der Mitarbeiter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303270"/>
            <a:ext cx="8572500" cy="1628775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Wie zufrieden waren Sie mit den folgenden Dienstleistungen?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Einzelwahl, geantwortet 20x, unbeantwortet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Antwort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Antworten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Verhältnis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Ja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Nein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Haben Sie im Informationszentrum gefunden wonach Sie gesucht haben?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Einzelwahl, geantwortet 20x, unbeantwortet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Antwort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Antworten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Verhältnis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Ja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Nein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Haben Sie jemals die Website des Informationszentrums besucht?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Einzelwahl, geantwortet 20x, unbeantwortet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Antwort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Antworten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Verhältnis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Ja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Nein (Bitte teilen Sie uns, wonach Sie gesucht haben)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Haben Sie alls auf der Website gefunden, wonach Sie gesucht haben?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Einzelwahl, geantwortet 20x, unbeantwortet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Antwort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Antworten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Verhältnis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Ja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Nein (Bitte beschreiben Sie kurz warum nicht)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Würden Sie sagen, dass das Informationszentrum Ihnen während Ihres Aufenthaltes geholfen hat und es wichtig für Ihren Besuch war?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295775"/>
          <a:chOff x="190500" y="714375"/>
          <a:chExt cx="8953500" cy="4295775"/>
        </a:xfrm>
      </p:grpSpPr>
      <p:sp>
        <p:nvSpPr>
          <p:cNvPr id="104" name="TextBox 103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Sternebewertung, geantwortet 20x, unbeantwortet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29337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Antwort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Antworten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Verhältnis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1771650"/>
            <a:ext cx="123825" cy="1238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1771650"/>
            <a:ext cx="123825" cy="1238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1771650"/>
            <a:ext cx="123825" cy="123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1771650"/>
            <a:ext cx="123825" cy="1238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1771650"/>
            <a:ext cx="123825" cy="1238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1771650"/>
            <a:ext cx="123825" cy="1238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771650"/>
            <a:ext cx="123825" cy="1238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1771650"/>
            <a:ext cx="123825" cy="1238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1771650"/>
            <a:ext cx="123825" cy="1238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275" y="1771650"/>
            <a:ext cx="123825" cy="1238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038350"/>
            <a:ext cx="123825" cy="1238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038350"/>
            <a:ext cx="123825" cy="1238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038350"/>
            <a:ext cx="123825" cy="1238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038350"/>
            <a:ext cx="123825" cy="1238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038350"/>
            <a:ext cx="123825" cy="1238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038350"/>
            <a:ext cx="123825" cy="12382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038350"/>
            <a:ext cx="123825" cy="12382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2038350"/>
            <a:ext cx="123825" cy="12382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2038350"/>
            <a:ext cx="123825" cy="12382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038350"/>
            <a:ext cx="123825" cy="12382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305050"/>
            <a:ext cx="123825" cy="12382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305050"/>
            <a:ext cx="123825" cy="12382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305050"/>
            <a:ext cx="123825" cy="12382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305050"/>
            <a:ext cx="123825" cy="12382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305050"/>
            <a:ext cx="123825" cy="1238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305050"/>
            <a:ext cx="123825" cy="12382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305050"/>
            <a:ext cx="123825" cy="12382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2305050"/>
            <a:ext cx="123825" cy="12382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2305050"/>
            <a:ext cx="123825" cy="12382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305050"/>
            <a:ext cx="123825" cy="12382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571750"/>
            <a:ext cx="123825" cy="12382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571750"/>
            <a:ext cx="123825" cy="12382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571750"/>
            <a:ext cx="123825" cy="12382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571750"/>
            <a:ext cx="123825" cy="12382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571750"/>
            <a:ext cx="123825" cy="12382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571750"/>
            <a:ext cx="123825" cy="12382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571750"/>
            <a:ext cx="123825" cy="12382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2571750"/>
            <a:ext cx="123825" cy="12382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2571750"/>
            <a:ext cx="123825" cy="123825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571750"/>
            <a:ext cx="123825" cy="12382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838450"/>
            <a:ext cx="123825" cy="123825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838450"/>
            <a:ext cx="123825" cy="123825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838450"/>
            <a:ext cx="123825" cy="12382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838450"/>
            <a:ext cx="123825" cy="123825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838450"/>
            <a:ext cx="123825" cy="12382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838450"/>
            <a:ext cx="123825" cy="123825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2838450"/>
            <a:ext cx="123825" cy="123825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2838450"/>
            <a:ext cx="123825" cy="123825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2838450"/>
            <a:ext cx="123825" cy="123825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838450"/>
            <a:ext cx="123825" cy="123825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105150"/>
            <a:ext cx="123825" cy="123825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105150"/>
            <a:ext cx="123825" cy="123825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105150"/>
            <a:ext cx="123825" cy="123825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3105150"/>
            <a:ext cx="123825" cy="123825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3105150"/>
            <a:ext cx="123825" cy="123825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105150"/>
            <a:ext cx="123825" cy="123825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105150"/>
            <a:ext cx="123825" cy="123825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105150"/>
            <a:ext cx="123825" cy="123825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105150"/>
            <a:ext cx="123825" cy="12382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105150"/>
            <a:ext cx="123825" cy="123825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371850"/>
            <a:ext cx="123825" cy="123825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371850"/>
            <a:ext cx="123825" cy="123825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371850"/>
            <a:ext cx="123825" cy="123825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3371850"/>
            <a:ext cx="123825" cy="123825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3371850"/>
            <a:ext cx="123825" cy="123825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371850"/>
            <a:ext cx="123825" cy="123825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371850"/>
            <a:ext cx="123825" cy="123825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371850"/>
            <a:ext cx="123825" cy="123825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371850"/>
            <a:ext cx="123825" cy="123825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371850"/>
            <a:ext cx="123825" cy="123825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638550"/>
            <a:ext cx="123825" cy="123825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638550"/>
            <a:ext cx="123825" cy="123825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638550"/>
            <a:ext cx="123825" cy="123825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3638550"/>
            <a:ext cx="123825" cy="123825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3638550"/>
            <a:ext cx="123825" cy="123825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638550"/>
            <a:ext cx="123825" cy="123825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638550"/>
            <a:ext cx="123825" cy="123825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638550"/>
            <a:ext cx="123825" cy="123825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638550"/>
            <a:ext cx="123825" cy="123825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638550"/>
            <a:ext cx="123825" cy="123825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905250"/>
            <a:ext cx="123825" cy="123825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905250"/>
            <a:ext cx="123825" cy="123825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3905250"/>
            <a:ext cx="123825" cy="123825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3905250"/>
            <a:ext cx="123825" cy="123825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3905250"/>
            <a:ext cx="123825" cy="123825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905250"/>
            <a:ext cx="123825" cy="123825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905250"/>
            <a:ext cx="123825" cy="123825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905250"/>
            <a:ext cx="123825" cy="123825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905250"/>
            <a:ext cx="123825" cy="123825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905250"/>
            <a:ext cx="123825" cy="123825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4171950"/>
            <a:ext cx="123825" cy="123825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675" y="4171950"/>
            <a:ext cx="123825" cy="123825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4171950"/>
            <a:ext cx="123825" cy="123825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4171950"/>
            <a:ext cx="123825" cy="123825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4171950"/>
            <a:ext cx="123825" cy="123825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4171950"/>
            <a:ext cx="123825" cy="123825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4171950"/>
            <a:ext cx="123825" cy="123825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4171950"/>
            <a:ext cx="123825" cy="123825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4171950"/>
            <a:ext cx="123825" cy="123825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4171950"/>
            <a:ext cx="123825" cy="123825"/>
          </a:xfrm>
          <a:prstGeom prst="rect">
            <a:avLst/>
          </a:prstGeom>
        </p:spPr>
      </p:pic>
      <p:sp>
        <p:nvSpPr>
          <p:cNvPr id="103" name="TextBox 102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Wie würden Sie das gesamte Level und die Qualität der Dienstleistungen im Informationszentrum bewerten? 1/2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343400"/>
          <a:chOff x="190500" y="714375"/>
          <a:chExt cx="8953500" cy="434340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1428750"/>
            <a:ext cx="8572500" cy="29146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" name="TextBox 1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Wie würden Sie das gesamte Level und die Qualität der Dienstleistungen im Informationszentrum bewerten? 2/2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38125" y="666750"/>
          <a:ext cx="8858250" cy="4572000"/>
          <a:chOff x="238125" y="666750"/>
          <a:chExt cx="8858250" cy="4572000"/>
        </a:xfrm>
      </p:grpSpPr>
      <p:sp>
        <p:nvSpPr>
          <p:cNvPr id="26" name="TextBox 25"/>
          <p:cNvSpPr txBox="1"/>
          <p:nvPr/>
        </p:nvSpPr>
        <p:spPr>
          <a:xfrm>
            <a:off x="238125" y="66675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2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Allgemeines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" y="1333500"/>
            <a:ext cx="381000" cy="381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1333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Titel der Umfrage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95750" y="1333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Informationszentrum für Touristen oder Gäste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85750" y="1809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375" y="1905000"/>
            <a:ext cx="381000" cy="381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905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Autor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95750" y="1905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Richard Žižka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85750" y="23812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375" y="2476500"/>
            <a:ext cx="381000" cy="381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62000" y="2476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Sprache der Umfrage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95750" y="2476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de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34375" y="2590800"/>
            <a:ext cx="190500" cy="1524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285750" y="2952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3375" y="3048000"/>
            <a:ext cx="381000" cy="381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62000" y="3048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Öffentliche Web-Adresse der Umfrage (URL)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95750" y="3048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  <a:hlinkClick r:id="rId7"/>
              </a:rPr>
              <a:t>https://www.survio.com/survey/d/X2D7W9L8E4F8U4I5J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85750" y="35242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3375" y="3619500"/>
            <a:ext cx="381000" cy="381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62000" y="3619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Erste Antwort
Letzte Antwort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95750" y="3619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28. 02. 2014
03. 03. 2014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85750" y="4095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3375" y="4191000"/>
            <a:ext cx="381000" cy="3810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62000" y="4191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Dauer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95750" y="4191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4 Tage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666750"/>
          <a:ext cx="8810625" cy="4572000"/>
          <a:chOff x="190500" y="666750"/>
          <a:chExt cx="8810625" cy="4572000"/>
        </a:xfrm>
      </p:grpSpPr>
      <p:sp>
        <p:nvSpPr>
          <p:cNvPr id="18" name="TextBox 17"/>
          <p:cNvSpPr txBox="1"/>
          <p:nvPr/>
        </p:nvSpPr>
        <p:spPr>
          <a:xfrm>
            <a:off x="285750" y="666750"/>
            <a:ext cx="3333750" cy="3810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2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Umfrage Besucher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055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43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387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Insgesamt   Besuche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62175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20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95500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Fertige Antworten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6712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Unvollendete Antworten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05425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23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38750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Nur gezeigt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7705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49A33F">
                    <a:alpha val="100000"/>
                  </a:srgbClr>
                </a:solidFill>
                <a:latin typeface="Calibri"/>
              </a:rPr>
              <a:t>46.5%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1037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49A33F">
                    <a:alpha val="100000"/>
                  </a:srgbClr>
                </a:solidFill>
                <a:latin typeface="Calibri"/>
              </a:rPr>
              <a:t>Insgesamt Abschlussquote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" y="2571750"/>
            <a:ext cx="4286250" cy="2857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Besuch Historie (28. 02. 2014 - 03. 03. 2014)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5" y="2857500"/>
            <a:ext cx="8572500" cy="16573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429125"/>
            <a:ext cx="123825" cy="10477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76250" y="4381500"/>
            <a:ext cx="1905000" cy="190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Insgesamt   Besuche (43)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500" y="4429125"/>
            <a:ext cx="123825" cy="1047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809750" y="4381500"/>
            <a:ext cx="1905000" cy="190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Fertige Antworten (20)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762000" y="952500"/>
          <a:ext cx="8953500" cy="4362450"/>
          <a:chOff x="762000" y="952500"/>
          <a:chExt cx="8953500" cy="436245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524000"/>
            <a:ext cx="2143125" cy="21431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200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Besucher total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587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Nur gezeigt (53.5 %)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Unvollständige (0 %)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Abgeschlossene (46.5 %)</a:t>
            </a:r>
            <a:r>
              <a:t/>
            </a:r>
            <a:br/>
            <a:endParaRPr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250" y="3867150"/>
            <a:ext cx="123825" cy="104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8250" y="4019550"/>
            <a:ext cx="123825" cy="104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8250" y="4171950"/>
            <a:ext cx="114300" cy="1047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86150" y="1524000"/>
            <a:ext cx="2143125" cy="2143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8615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Besuchen Quellen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4812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Direkter Link (100 %)</a:t>
            </a:r>
            <a:r>
              <a:t/>
            </a:r>
            <a:br/>
            <a:endParaRPr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0" y="3867150"/>
            <a:ext cx="123825" cy="1047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10300" y="1524000"/>
            <a:ext cx="2143125" cy="21431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21030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Durchschnittliche Zeit der Fertigstellung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1037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&lt;1 min. (95 %)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&gt;60 min. (5 %)</a:t>
            </a:r>
            <a:r>
              <a:t/>
            </a:r>
            <a:br/>
            <a:endParaRPr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750" y="3867150"/>
            <a:ext cx="123825" cy="1047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2750" y="4019550"/>
            <a:ext cx="123825" cy="1047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Mehrfachauswahl, geantwortet 20x, unbeantwortet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Antwort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Antworten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Verhältnis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Als Einwohner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Als Tourist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Als was benutzen Sie das Informationszentrum?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5181600"/>
          <a:chOff x="190500" y="714375"/>
          <a:chExt cx="8953500" cy="51816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Einzelwahl, geantwortet 20x, unbeantwortet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8669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Antwort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Antworten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Verhältnis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0-20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21-30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31-40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41-50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51-60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61+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295650"/>
            <a:ext cx="8572500" cy="1652364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Bitte geben Sie Ihre Altersgruppe an: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133850"/>
          <a:chOff x="190500" y="714375"/>
          <a:chExt cx="8953500" cy="413385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Einzelwahl, geantwortet 20x, unbeantwortet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3335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Antwort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Antworten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Verhältnis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Mehr als einmal im Monat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Monatlich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Jährlich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Nicht so häufig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762250"/>
            <a:ext cx="8572500" cy="137160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Wie häufig nehmen Sie das Informationszentrum in Anspruch?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1762125"/>
          <a:chOff x="190500" y="714375"/>
          <a:chExt cx="8953500" cy="1762125"/>
        </a:xfrm>
      </p:grpSpPr>
      <p:sp>
        <p:nvSpPr>
          <p:cNvPr id="4" name="TextBox 3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Mehrfachauswahl, geantwortet 20x, unbeantwortet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25146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Antwort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Antworten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Verhältnis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Um Reiseinformationen über die Region zu finden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Um Informationen über kulturelle und soziale Veranstaltungen in der Region zu finden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Um ins Internet zu gehen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Um einen Kopierer zu verwenden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Um Broschüren und Souvenirs zu finden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Um eine Stadtführung mit begleitenden Kommentaren zu finden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Für erweiterte Reiseauskünfte oder Eitnrittskarten für Veranstaltungen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Other (Please specify)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Warum haben Sie das Informationszentrum besucht? 1/2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829050"/>
          <a:chOff x="190500" y="714375"/>
          <a:chExt cx="8953500" cy="382905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1428750"/>
            <a:ext cx="8572500" cy="240030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" name="TextBox 1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Warum haben Sie das Informationszentrum besucht? 2/2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626</Words>
  <Application>Microsoft Macintosh PowerPoint</Application>
  <PresentationFormat>On-screen Show (16:9)</PresentationFormat>
  <Paragraphs>232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Calibri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>Informationszentrum für Touristen oder Gäste</dc:subject>
  <dc:creator>Richard Žižka </dc:creator>
  <cp:keywords/>
  <dc:description/>
  <cp:lastModifiedBy>Microsoft Office User</cp:lastModifiedBy>
  <cp:revision>1</cp:revision>
  <dcterms:created xsi:type="dcterms:W3CDTF">2018-01-30T11:31:43Z</dcterms:created>
  <dcterms:modified xsi:type="dcterms:W3CDTF">2018-01-30T11:32:40Z</dcterms:modified>
  <cp:category/>
</cp:coreProperties>
</file>