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Hodnocení informačního střediska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7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P3V/dotaznik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259632" y="2381250"/>
            <a:ext cx="6559996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Hodnocení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informačního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střediska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Matice výběru z možností,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78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Spokojen/a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Spíše spokojen/a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Nevím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Spíše nespokojen/a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Nespokojen/a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Nabídka turistických služeb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Kvalita informací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Rychlost připojení k internetu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Zázemí informačního střediska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Personál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 jaké míry jste byl/a spokojen/a s následujícími službami: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71.43%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Získal/a jste v informačním středisku požadované informace?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Navštívil/a jste někdy webové stránky našeho informačního centra?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89.29%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 (prosím, uveďte co jste nenašel/la)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Našel/la jste na našich webových stránkách vše, co jste hledal/a?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96.43%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 ( z jakého důvodu)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Hodnotíte informační středisko jako přínosné a důležité?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609975"/>
          <a:chOff x="190500" y="714375"/>
          <a:chExt cx="8953500" cy="3609975"/>
        </a:xfrm>
      </p:grpSpPr>
      <p:sp>
        <p:nvSpPr>
          <p:cNvPr id="14" name="TextBox 1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Hvězdičkové hodnocení,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0668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3/3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2/3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46.43%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1/3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2495550"/>
            <a:ext cx="8572500" cy="111442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" name="TextBox 1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Jak jste celkově spokojen/a se službami informačního střediska?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Základní údaje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Název výzkumu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Hodnocení informačního střediska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Jazyk dotazníku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4287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Veřejná adresa dotazníku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https://www.survio.com/survey/d/P3V/dotaznik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První odpověď
Poslední odpověď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28. 02. 2014
20. 04. 2017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Doba trvání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1148 dnů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Statistika respondentů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291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Počet návštěv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Počet dokončených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Počet nedokončených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Pouze zobrazení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9.6%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Celková úspěšnost vyplnění dotazníku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Historie návštěv (28. 02. 2014 - 20. 04. 2017)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Počet návštěv (291)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Počet dokončených (28)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733925"/>
          <a:chOff x="762000" y="952500"/>
          <a:chExt cx="8953500" cy="4733925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Celkem návštěv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Pouze zobrazeno (85.9 %)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Nedokončeno (4.5 %)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Dokončeno (9.6 %)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Zdroje návštěv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Přímý odkaz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Čas vyplňování dotazníku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(60.7 %)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(25 %)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2-5 min. (3.6 %)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5-10 min. (3.6 %)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10-30 min. (3.6 %)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(3.6 %)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750" y="4324350"/>
            <a:ext cx="114300" cy="104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2750" y="4476750"/>
            <a:ext cx="104775" cy="1047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62750" y="46291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možností, více možných,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Občan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Využívám informační středisko jako: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 jaké věkové kategorie patříte?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Vícekrát měsíčně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Jednou měsíčně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39.29%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Jednou ročně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Méně často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Jak často využíváte služeb informačního střediska?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možností, více možných, zodpovězeno 28x, nezodpovězeno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384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Informace pro cestování po regionu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Informace o kulturním dění v regionu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46.43%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Přístup k internetu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 kopírování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46.43%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 Získání informačních materiálů a upomínkových předmětů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Nabídka prohlídky města s výkladem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Zakoupení vstupenek v předprodeji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Jiný (prosím uveďte)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 jakého důvodu jste navštívil/a naše informační středisko?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 jakého důvodu jste navštívil/a naše informační středisko?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Macintosh PowerPoint</Application>
  <PresentationFormat>On-screen Show (16:9)</PresentationFormat>
  <Paragraphs>210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Calibri</vt:lpstr>
      <vt:lpstr>Theme74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Hodnocení informačního střediska</dc:subject>
  <dc:creator>Richard Žižka </dc:creator>
  <cp:keywords/>
  <dc:description/>
  <cp:lastModifiedBy>Microsoft Office User</cp:lastModifiedBy>
  <cp:revision>1</cp:revision>
  <dcterms:created xsi:type="dcterms:W3CDTF">2018-01-30T11:19:07Z</dcterms:created>
  <dcterms:modified xsi:type="dcterms:W3CDTF">2018-01-30T11:28:55Z</dcterms:modified>
  <cp:category/>
</cp:coreProperties>
</file>