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Centro de informações turísticas ou de visitantes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28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R3V5W9O5A1A6D5V6P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971600" y="2381250"/>
            <a:ext cx="6992044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Centro de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informações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turísticas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ou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de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visitantes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Matriz de escolha única,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459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Muito Satisfeito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Satisfeito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Indiferente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Insatisfeito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Muito insatisfeito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Os serviços oferecidos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 qualidade dos serviços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Disponibilidade e velocidade de conexão da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 acesso, conforto e hospitalidade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 qualidade do atendimento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746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Quão satisfeito você está com os seguintes itens?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Escolha única,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 centro de informações possuía o que você precisava?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Escolha única,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Você já visitou o site do centro de informações?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Escolha única,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38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Não (Por favor, deixe-nos saber o que você estava procurando)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81808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Você encontrou tudo o que procurava em nosso site?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Escolha única,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38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Não (Por favor, especifique resumidamente por que isto não ocorreu)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669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Você poderia afirmar que o centro de informações foi útil ou importante em sua visita?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Classificação de estrelas,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 geral, como você avaliaria a qualidade dos serviços prestados pelo centro de informações?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 geral, como você avaliaria a qualidade dos serviços prestados pelo centro de informações?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Geral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Nome da pesquisa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Centro de informações turísticas ou de visitantes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Idioma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URL da pesquisa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https://www.survio.com/survey/d/R3V5W9O5A1A6D5V6P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Primeira resposta
Última resposta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28/02/2014
03/03/2014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Duração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4 dias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Visitas do questionário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82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 de visitas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Respostas prontas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Respostas inacabadas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43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Apenas mostrando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24.4%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Sucesso&lt;br/&gt;geral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Histórico de Visitas (28/02/2014 - 03/03/2014)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 de visitas (82)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Respostas prontas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de Acessos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Apenas mostrando (52.4 %)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Incompleto (23.2 %)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Concluído (24.4 %)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Fontes de Visitas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Link direto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Tempo Médio de Realização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Múltipla escolha,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Como um cidadão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Como um turista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Como você utiliza o centro de informações?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Escolha única,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Mais de 61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 que faixa etária você pertence 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Escolha única,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Mais de uma vez por mês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Mensalmente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Anualmente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Raramente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 que frequência você utiliza o centro de informações?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Múltipla escolha,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5146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encontrar informações sobre a região e destinos próximos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encontrar informações sobre eventos culturais e sociais na região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acessar a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fazer cópias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encontrar folhetos e lembranças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encontrar passeios e comentários sobre eles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comprar ingressos para eventos ou roteiros especiais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Outro (Especifique:)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Para que você visita o centro de informações?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Para que você visita o centro de informações?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Macintosh PowerPoint</Application>
  <PresentationFormat>On-screen Show (16:9)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Theme30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Centro de informações turísticas ou de visitantes</dc:subject>
  <dc:creator>Richard Žižka </dc:creator>
  <cp:keywords/>
  <dc:description/>
  <cp:lastModifiedBy>Microsoft Office User</cp:lastModifiedBy>
  <cp:revision>1</cp:revision>
  <dcterms:created xsi:type="dcterms:W3CDTF">2018-01-30T11:29:27Z</dcterms:created>
  <dcterms:modified xsi:type="dcterms:W3CDTF">2018-01-30T11:30:59Z</dcterms:modified>
  <cp:category/>
</cp:coreProperties>
</file>